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4"/>
  </p:notesMasterIdLst>
  <p:handoutMasterIdLst>
    <p:handoutMasterId r:id="rId2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E2A0F5E-A9BD-46FC-97E8-F3192C6C41CF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9.7" id="{9686EF46-6DF5-42D2-B814-D866649D35D3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9.8" id="{062A052F-554F-49F2-8F5B-140CBB0A3593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9.9" id="{99A06681-D10B-4839-B060-0C9644169E66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9.10" id="{19DCB331-3D3B-47B1-BD92-1F720D5822FB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09.15" id="{FD65B198-DD1A-43E1-B848-5DDE0C0080F6}">
          <p14:sldIdLst>
            <p14:sldId id="306"/>
            <p14:sldId id="307"/>
            <p14:sldId id="308"/>
            <p14:sldId id="309"/>
            <p14:sldId id="310"/>
          </p14:sldIdLst>
        </p14:section>
        <p14:section name="09.16" id="{EF3D7CF4-F1DB-4452-AC8A-133651E3AA2E}">
          <p14:sldIdLst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09.17" id="{00FB8991-AF2B-4C89-AC7B-E42FEAD0DDDB}">
          <p14:sldIdLst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09.23" id="{82BF5A96-5440-4391-AA46-4EEA3C91DD8C}">
          <p14:sldIdLst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09.24" id="{039BD43D-B506-4B76-86CF-BE7F5EDB02B1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09.27" id="{CDD9E476-11EB-4B2A-A929-72B2854EECB9}">
          <p14:sldIdLst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09.28" id="{B610DC88-54DF-4871-8163-A6CC6EB02F09}">
          <p14:sldIdLst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09.29" id="{8BEFEF38-B03A-4183-B509-920ECDC93C6F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09.30" id="{5F1CE3FE-8DFA-422D-AEFF-A00B8DB2A7D5}">
          <p14:sldIdLst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</p14:sldIdLst>
        </p14:section>
        <p14:section name="10.01" id="{6FE0F288-2B58-4603-8865-4C6D8824D620}">
          <p14:sldIdLst>
            <p14:sldId id="377"/>
            <p14:sldId id="378"/>
            <p14:sldId id="379"/>
            <p14:sldId id="380"/>
            <p14:sldId id="381"/>
            <p14:sldId id="382"/>
            <p14:sldId id="383"/>
          </p14:sldIdLst>
        </p14:section>
        <p14:section name="10.05" id="{3ECE41C8-7196-4025-B944-E0B20781FB54}">
          <p14:sldIdLst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10.06" id="{B9108395-D7B0-4A71-8385-4EB654232E78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10.7" id="{C83DAEB3-3A47-436F-BDA3-80A465890CD3}">
          <p14:sldIdLst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10.08" id="{E70A6815-07A0-47C1-9088-38F4FBEEBBE4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10.12" id="{C50A6DF5-603F-4C9C-9ABB-E6BFBA688F03}">
          <p14:sldIdLst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10.13" id="{2AF6999C-F0B4-4EF1-9507-3FE7AA962B94}">
          <p14:sldIdLst>
            <p14:sldId id="433"/>
            <p14:sldId id="434"/>
          </p14:sldIdLst>
        </p14:section>
        <p14:section name="10.14" id="{D86C0C00-E8DB-4E97-8283-C348574E36D8}">
          <p14:sldIdLst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10.15" id="{E9A18182-B40A-45CD-8651-48946F515DC0}">
          <p14:sldIdLst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</p14:sldIdLst>
        </p14:section>
        <p14:section name="10.20" id="{9AA81172-0655-4531-A5ED-385013A5B60D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  <p14:section name="10.21" id="{80DF89A8-A795-4757-9F0F-5CB043747854}">
          <p14:sldIdLst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10.22" id="{E6B0B647-F3DE-415B-B0F5-CBAB5A3B687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B428F-9B4E-4134-8474-43E3A5D96E26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E8F05-7A53-45E5-B1EA-D1B25BC01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0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29F39-2F1B-4330-9616-9B8F30F42943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9846B-CA0F-4C22-BA37-6CE33A5F64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622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9846B-CA0F-4C22-BA37-6CE33A5F64C9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9846B-CA0F-4C22-BA37-6CE33A5F64C9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5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9631-938A-406C-946B-2A09F3216788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45E04-2E86-48A8-9F39-96B9C387B6B3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9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5EB4-5AC1-4AC7-967D-F0A6E35AD9FB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7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1B74-EB6D-4EF3-82C6-9CB1BF22BCDB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00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9B00-E468-4955-9F04-C42F7A3723A0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64B9-5DF8-4F8C-B45C-757B4FE244AA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83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0442-A110-478D-AB52-1E34A7FFA848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4F103-AB38-4AAF-9132-3531ADDEB568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0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3049E-7E01-47C6-A5E0-5229C198A35F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40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75D0F-BEEA-4465-844D-2952B6C1FA59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0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C9C2A-83C8-4288-AC13-2E35D2CD9708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8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A0C11-689D-40A9-88A5-4D80E1E07FFC}" type="datetime1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1FB97-EAE3-48AA-A7E8-5E817FAE8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5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python2.net/questions-377892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y-dev-design.tistory.com/70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abonyphp.com/2019/03/js-api-filelist.html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psk.tistory.com/44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-pico.tistory.com/2" TargetMode="External"/><Relationship Id="rId2" Type="http://schemas.openxmlformats.org/officeDocument/2006/relationships/hyperlink" Target="https://www.tutorialspoint.com/d3js/d3js_svg_transformation.html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4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4076773/ajax-method-not-calling-the-controller-action-method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yujji.tistory.com/3" TargetMode="External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tryit.asp?filename=tryjsref_tostring_arra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8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amesdreaming.tistory.com/17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developer.mozilla.org/ko/docs/Web/JavaScript/Reference/Global_Objects/JSON/stringify" TargetMode="External"/><Relationship Id="rId4" Type="http://schemas.openxmlformats.org/officeDocument/2006/relationships/hyperlink" Target="https://chinsun9.github.io/tags/javascript/page/4/" TargetMode="Externa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hyperlink" Target="https://getinthere.tistory.com/2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7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x.tistory.com/21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.ocks.org/Restuta/e4533c4e8c8bbb43fa361a1e1525a3c2" TargetMode="External"/><Relationship Id="rId4" Type="http://schemas.openxmlformats.org/officeDocument/2006/relationships/hyperlink" Target="https://cyberx.tistory.com/212?category=19562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hyperlink" Target="https://idryu2.tistory.com/21" TargetMode="Externa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1.png"/><Relationship Id="rId4" Type="http://schemas.openxmlformats.org/officeDocument/2006/relationships/image" Target="../media/image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4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aver?isHttpsRedirect=true&amp;blogId=pika1411&amp;logNo=22073520045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zznara2.tistory.com/813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ng-yoshiii.tistory.com/7" TargetMode="External"/><Relationship Id="rId2" Type="http://schemas.openxmlformats.org/officeDocument/2006/relationships/hyperlink" Target="https://www.youtube.com/watch?v=wDVH3qnXv74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ko.wikipedia.org/wiki/JS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yeok7524.tistory.com/14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de-monkey7.tistory.com/19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livenow/Java-VOValue-Object%EB%9E%80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extsdd.tistory.com/101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yongbeomkim.github.io/javascript/d3-js-csv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l.ocks.org/Restuta/e4533c4e8c8bbb43fa361a1e1525a3c2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onk.com/kupload/sdk/index.html" TargetMode="External"/><Relationship Id="rId2" Type="http://schemas.openxmlformats.org/officeDocument/2006/relationships/hyperlink" Target="http://www.raonk.com/page/experience/runtimes.aspx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hanblueblue/Spring-xml-configuration%EC%9D%84-java-configuration%EC%9C%BC%EB%A1%9C-%EB%B3%80%EA%B2%BD%ED%95%98%EA%B8%B0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nkeverything.github.io/springboot/spring-context-path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2xist.tistory.com/529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qorrn9966/221321975919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raonk.com/kupload/sdk/index.html" TargetMode="External"/><Relationship Id="rId4" Type="http://schemas.openxmlformats.org/officeDocument/2006/relationships/hyperlink" Target="https://bono915.tistory.com/entry/JAVA-%EC%9D%B4%ED%81%B4%EB%A6%BD%EC%8A%A4Eclipse-%ED%94%84%EB%A1%9C%EC%A0%9D%ED%8A%B8%EC%97%90-%EB%9D%BC%EC%9D%B4%EB%B8%8C%EB%9F%AC%EB%A6%AClib-%EC%B6%94%EA%B0%80%ED%95%98%EB%8A%94-%EB%B0%A9%EB%B2%9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aver?isHttpsRedirect=true&amp;blogId=sol9501&amp;logNo=220193438697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3-graph-gallery.com/graph/custom_color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34534" y="486305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9600" dirty="0" smtClean="0"/>
              <a:t>업무 내역</a:t>
            </a:r>
            <a:endParaRPr lang="ko-KR" altLang="en-US" sz="9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03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76750"/>
            <a:ext cx="1201155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이 문제점을 해결하기 위하여 처음에는 </a:t>
            </a:r>
            <a:r>
              <a:rPr lang="en-US" altLang="ko-KR" dirty="0" err="1" smtClean="0"/>
              <a:t>svg</a:t>
            </a:r>
            <a:r>
              <a:rPr lang="ko-KR" altLang="en-US" dirty="0" smtClean="0"/>
              <a:t>사이즈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등을 </a:t>
            </a:r>
            <a:r>
              <a:rPr lang="ko-KR" altLang="en-US" dirty="0" err="1" smtClean="0"/>
              <a:t>건들여</a:t>
            </a:r>
            <a:r>
              <a:rPr lang="ko-KR" altLang="en-US" dirty="0" smtClean="0"/>
              <a:t> 보았으나 </a:t>
            </a:r>
            <a:endParaRPr lang="en-US" altLang="ko-KR" dirty="0" smtClean="0"/>
          </a:p>
          <a:p>
            <a:r>
              <a:rPr lang="ko-KR" altLang="en-US" dirty="0" smtClean="0"/>
              <a:t>동일한 문제가 지속적으로 발생하여 다른 방식으로 접근을 하여야 한다는 생각이 들었다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반대로 해당 그래프의 경우 시뮬레이션이니 시뮬레이션에서 사이즈를 조절하는 것이 아닐까 생각하여</a:t>
            </a:r>
            <a:endParaRPr lang="en-US" altLang="ko-KR" dirty="0" smtClean="0"/>
          </a:p>
          <a:p>
            <a:r>
              <a:rPr lang="en-US" altLang="ko-KR" dirty="0" smtClean="0"/>
              <a:t>d3.js simulation size</a:t>
            </a:r>
            <a:r>
              <a:rPr lang="ko-KR" altLang="en-US" dirty="0" smtClean="0"/>
              <a:t>를 검색하여 비슷한 예를 보았다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hlinkClick r:id="rId2"/>
              </a:rPr>
              <a:t>https://www.python2.net/questions-377892.htm</a:t>
            </a:r>
            <a:r>
              <a:rPr lang="en-US" altLang="ko-KR" dirty="0" smtClean="0">
                <a:hlinkClick r:id="rId2"/>
              </a:rPr>
              <a:t>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해당 예시는 다른 경우이지만 노드가 닿지 않게 해달라는 요청이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답변이 </a:t>
            </a:r>
            <a:r>
              <a:rPr lang="en-US" altLang="ko-KR" dirty="0" smtClean="0"/>
              <a:t>d3.forceSimulation</a:t>
            </a:r>
            <a:r>
              <a:rPr lang="ko-KR" altLang="en-US" dirty="0" smtClean="0"/>
              <a:t>을 수정하라는 답</a:t>
            </a:r>
            <a:endParaRPr lang="en-US" altLang="ko-KR" dirty="0" smtClean="0"/>
          </a:p>
          <a:p>
            <a:r>
              <a:rPr lang="ko-KR" altLang="en-US" dirty="0" smtClean="0"/>
              <a:t>이 나왔다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그것을 보고 나도 내 코드와 비교를 진행하였으며</a:t>
            </a:r>
            <a:r>
              <a:rPr lang="en-US" altLang="ko-KR" dirty="0" smtClean="0"/>
              <a:t>,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" y="3339072"/>
            <a:ext cx="7110541" cy="24245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060" y="3084159"/>
            <a:ext cx="4620270" cy="293436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1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77322" cy="2876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876951"/>
            <a:ext cx="58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값을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둘경우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해당창이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55" y="111314"/>
            <a:ext cx="6067245" cy="4176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8491" y="4502989"/>
            <a:ext cx="6153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전송하기시</a:t>
            </a:r>
            <a:r>
              <a:rPr lang="ko-KR" altLang="en-US" dirty="0" smtClean="0"/>
              <a:t> 서버가 제대로 </a:t>
            </a:r>
            <a:r>
              <a:rPr lang="ko-KR" altLang="en-US" dirty="0" err="1" smtClean="0"/>
              <a:t>커넥트가</a:t>
            </a:r>
            <a:r>
              <a:rPr lang="ko-KR" altLang="en-US" dirty="0" smtClean="0"/>
              <a:t> 되지 않았는지 </a:t>
            </a:r>
            <a:r>
              <a:rPr lang="ko-KR" altLang="en-US" dirty="0" err="1" smtClean="0"/>
              <a:t>해당창이</a:t>
            </a:r>
            <a:r>
              <a:rPr lang="ko-KR" altLang="en-US" dirty="0" smtClean="0"/>
              <a:t> 뜨면서 진행이 되질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3" idx="2"/>
          </p:cNvCxnSpPr>
          <p:nvPr/>
        </p:nvCxnSpPr>
        <p:spPr>
          <a:xfrm flipH="1">
            <a:off x="2298939" y="3246283"/>
            <a:ext cx="642669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011" y="3641387"/>
            <a:ext cx="44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본 문제를 해결하기 위해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가 아닌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로 대입할 경우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" y="4502989"/>
            <a:ext cx="4429743" cy="23550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06506" y="5451894"/>
            <a:ext cx="386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창이 뜨면서 제대로 진행되지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6702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323162" cy="4210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034" y="4502989"/>
            <a:ext cx="8514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오류의 경우 아예 존재하지 않다고 나옴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Templete</a:t>
            </a:r>
            <a:r>
              <a:rPr lang="ko-KR" altLang="en-US" dirty="0" smtClean="0"/>
              <a:t>에 존재하지 않기 때문이라고 봄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78" y="62343"/>
            <a:ext cx="4834572" cy="4613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7178" y="4787660"/>
            <a:ext cx="370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return upload</a:t>
            </a:r>
            <a:r>
              <a:rPr lang="ko-KR" altLang="en-US" dirty="0" smtClean="0"/>
              <a:t>때와는 다르게 업로드 진행 자체가 되지 않는 문제가 발생한다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5272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540" y="448574"/>
            <a:ext cx="1170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문제들을 해결하기 위해서는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방식으로 가되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문구가 발생하지 않도록 수정</a:t>
            </a:r>
            <a:endParaRPr lang="en-US" altLang="ko-KR" dirty="0" smtClean="0"/>
          </a:p>
          <a:p>
            <a:r>
              <a:rPr lang="en-US" altLang="ko-KR" dirty="0" smtClean="0"/>
              <a:t>2.upload.html</a:t>
            </a:r>
            <a:r>
              <a:rPr lang="ko-KR" altLang="en-US" dirty="0" smtClean="0"/>
              <a:t>을 구축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683" y="1242204"/>
            <a:ext cx="10101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문제를 해결하기위한 코드 </a:t>
            </a:r>
            <a:r>
              <a:rPr lang="ko-KR" altLang="en-US" dirty="0" err="1" smtClean="0"/>
              <a:t>분석중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Alert</a:t>
            </a:r>
            <a:r>
              <a:rPr lang="ko-KR" altLang="en-US" dirty="0" smtClean="0"/>
              <a:t>의 대부분이 </a:t>
            </a:r>
            <a:r>
              <a:rPr lang="en-US" altLang="ko-KR" dirty="0" smtClean="0"/>
              <a:t>C</a:t>
            </a:r>
            <a:r>
              <a:rPr lang="ko-KR" altLang="en-US" dirty="0" smtClean="0"/>
              <a:t>로 시작함</a:t>
            </a:r>
            <a:r>
              <a:rPr lang="en-US" altLang="ko-KR" dirty="0" smtClean="0"/>
              <a:t>(raonkupload.js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) c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scrip</a:t>
            </a:r>
            <a:r>
              <a:rPr lang="ko-KR" altLang="en-US" dirty="0" smtClean="0"/>
              <a:t>로 시작하는 </a:t>
            </a:r>
            <a:r>
              <a:rPr lang="en-US" altLang="ko-KR" dirty="0" err="1" smtClean="0"/>
              <a:t>tagname</a:t>
            </a:r>
            <a:r>
              <a:rPr lang="ko-KR" altLang="en-US" dirty="0" smtClean="0"/>
              <a:t>을 불러옴</a:t>
            </a:r>
            <a:r>
              <a:rPr lang="en-US" altLang="ko-KR" dirty="0" smtClean="0"/>
              <a:t>/ b=c</a:t>
            </a:r>
            <a:r>
              <a:rPr lang="ko-KR" altLang="en-US" dirty="0" smtClean="0"/>
              <a:t>의 길이 </a:t>
            </a:r>
            <a:r>
              <a:rPr lang="en-US" altLang="ko-KR" dirty="0" smtClean="0"/>
              <a:t>d=</a:t>
            </a:r>
            <a:r>
              <a:rPr lang="ko-KR" altLang="en-US" dirty="0" smtClean="0"/>
              <a:t>눌 </a:t>
            </a:r>
            <a:r>
              <a:rPr lang="en-US" altLang="ko-KR" dirty="0" smtClean="0"/>
              <a:t>g=0, g&lt; b; g++?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947" y="2719532"/>
            <a:ext cx="8660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Homecontroller</a:t>
            </a:r>
            <a:r>
              <a:rPr lang="ko-KR" altLang="en-US" dirty="0" smtClean="0"/>
              <a:t>에 문제가 없을 경우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에서 코드가 발생함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에러가 발생할 경우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은 발생하지 않으나 </a:t>
            </a:r>
            <a:r>
              <a:rPr lang="ko-KR" altLang="en-US" dirty="0" err="1" smtClean="0"/>
              <a:t>콘솔창에</a:t>
            </a:r>
            <a:r>
              <a:rPr lang="ko-KR" altLang="en-US" dirty="0" smtClean="0"/>
              <a:t> 들어가면 에러가 발생함을 확인 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1321" y="4399472"/>
            <a:ext cx="964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일부러 에러를 발생해서 원인을 파악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4772273"/>
            <a:ext cx="1267002" cy="1352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11" y="4995967"/>
            <a:ext cx="3734321" cy="504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22830" y="5034880"/>
            <a:ext cx="604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분명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을 생성시키는 코드가 어딘가에 위치함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0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19" y="163902"/>
            <a:ext cx="1092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Alert</a:t>
            </a:r>
            <a:r>
              <a:rPr lang="ko-KR" altLang="en-US" dirty="0" smtClean="0"/>
              <a:t>을 검색할 경우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465949"/>
            <a:ext cx="2429214" cy="819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419" y="1509623"/>
            <a:ext cx="2769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대략 </a:t>
            </a:r>
            <a:r>
              <a:rPr lang="en-US" altLang="ko-KR" dirty="0" smtClean="0"/>
              <a:t>114</a:t>
            </a:r>
            <a:r>
              <a:rPr lang="ko-KR" altLang="en-US" dirty="0" smtClean="0"/>
              <a:t>개 가량의 </a:t>
            </a:r>
            <a:r>
              <a:rPr lang="ko-KR" altLang="en-US" dirty="0" err="1" smtClean="0"/>
              <a:t>일치하다고</a:t>
            </a:r>
            <a:r>
              <a:rPr lang="ko-KR" altLang="en-US" dirty="0" smtClean="0"/>
              <a:t>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하나씩 </a:t>
            </a:r>
            <a:r>
              <a:rPr lang="ko-KR" altLang="en-US" dirty="0" err="1" smtClean="0"/>
              <a:t>대조중에</a:t>
            </a:r>
            <a:r>
              <a:rPr lang="ko-KR" altLang="en-US" dirty="0" smtClean="0"/>
              <a:t> 있으며</a:t>
            </a:r>
            <a:r>
              <a:rPr lang="en-US" altLang="ko-KR" dirty="0" smtClean="0"/>
              <a:t>, Alert(“~~~~”</a:t>
            </a:r>
            <a:r>
              <a:rPr lang="ko-KR" altLang="en-US" dirty="0" smtClean="0"/>
              <a:t>의 경우를 중점적으로 </a:t>
            </a:r>
            <a:r>
              <a:rPr lang="ko-KR" altLang="en-US" dirty="0" err="1" smtClean="0"/>
              <a:t>확인중에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0401" y="25402"/>
            <a:ext cx="8419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가장 큰 의문점 어떻게 해야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문에서 소스코드 전체를 출력하는 것인가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1170" y="671733"/>
            <a:ext cx="630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Return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잡히는거</a:t>
            </a:r>
            <a:r>
              <a:rPr lang="ko-KR" altLang="en-US" dirty="0" smtClean="0"/>
              <a:t> 아닌가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2709" y="1285213"/>
            <a:ext cx="698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</a:t>
            </a:r>
            <a:r>
              <a:rPr lang="en-US" altLang="ko-KR" dirty="0" err="1" smtClean="0">
                <a:sym typeface="Wingdings" panose="05000000000000000000" pitchFamily="2" charset="2"/>
              </a:rPr>
              <a:t>void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 err="1" smtClean="0">
                <a:sym typeface="Wingdings" panose="05000000000000000000" pitchFamily="2" charset="2"/>
              </a:rPr>
              <a:t>변경후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리턴값을</a:t>
            </a:r>
            <a:r>
              <a:rPr lang="ko-KR" altLang="en-US" dirty="0" smtClean="0">
                <a:sym typeface="Wingdings" panose="05000000000000000000" pitchFamily="2" charset="2"/>
              </a:rPr>
              <a:t> 삭제하여 정상적으로 요구되는 상황을 </a:t>
            </a:r>
            <a:r>
              <a:rPr lang="ko-KR" altLang="en-US" dirty="0" err="1" smtClean="0">
                <a:sym typeface="Wingdings" panose="05000000000000000000" pitchFamily="2" charset="2"/>
              </a:rPr>
              <a:t>만듬</a:t>
            </a:r>
            <a:r>
              <a:rPr lang="en-US" altLang="ko-KR" dirty="0" smtClean="0">
                <a:sym typeface="Wingdings" panose="05000000000000000000" pitchFamily="2" charset="2"/>
              </a:rPr>
              <a:t>(alert</a:t>
            </a:r>
            <a:r>
              <a:rPr lang="ko-KR" altLang="en-US" dirty="0" smtClean="0">
                <a:sym typeface="Wingdings" panose="05000000000000000000" pitchFamily="2" charset="2"/>
              </a:rPr>
              <a:t>창 </a:t>
            </a:r>
            <a:r>
              <a:rPr lang="ko-KR" altLang="en-US" dirty="0" err="1" smtClean="0">
                <a:sym typeface="Wingdings" panose="05000000000000000000" pitchFamily="2" charset="2"/>
              </a:rPr>
              <a:t>미발생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8" y="3488359"/>
            <a:ext cx="2172003" cy="609685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2368461" y="3793201"/>
            <a:ext cx="19102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02" y="3502648"/>
            <a:ext cx="2514951" cy="581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3849" y="4356340"/>
            <a:ext cx="50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기능을 하면서 </a:t>
            </a:r>
            <a:r>
              <a:rPr lang="ko-KR" altLang="en-US" dirty="0" err="1" smtClean="0"/>
              <a:t>에러코드</a:t>
            </a:r>
            <a:r>
              <a:rPr lang="ko-KR" altLang="en-US" dirty="0" smtClean="0"/>
              <a:t>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940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9.29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1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913" y="103517"/>
            <a:ext cx="1148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서버모듈을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가상경로로</a:t>
            </a:r>
            <a:r>
              <a:rPr lang="ko-KR" altLang="en-US" dirty="0" smtClean="0"/>
              <a:t> 설정할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" y="569344"/>
            <a:ext cx="7744906" cy="5706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913" y="6452558"/>
            <a:ext cx="838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창에서 멈추며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또한 특별히 반응을 보이거나 에러메세지를 </a:t>
            </a:r>
            <a:r>
              <a:rPr lang="ko-KR" altLang="en-US" dirty="0" err="1" smtClean="0"/>
              <a:t>띄우진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35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902" y="120770"/>
            <a:ext cx="1161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물리 경로로 설정할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490102"/>
            <a:ext cx="7849695" cy="447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4961127"/>
            <a:ext cx="11517332" cy="552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1577" y="1069675"/>
            <a:ext cx="339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에러창이</a:t>
            </a:r>
            <a:r>
              <a:rPr lang="ko-KR" altLang="en-US" dirty="0" smtClean="0"/>
              <a:t> 뜨면서 진행 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815" y="5874589"/>
            <a:ext cx="1031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가상 경로의 경우 바로 진행되나 물리적으로 경로를 </a:t>
            </a:r>
            <a:r>
              <a:rPr lang="ko-KR" altLang="en-US" dirty="0" err="1" smtClean="0"/>
              <a:t>설정시</a:t>
            </a:r>
            <a:r>
              <a:rPr lang="ko-KR" altLang="en-US" dirty="0" smtClean="0"/>
              <a:t> 되지 않는 것을 보아 물리적 경로를 해결하면 </a:t>
            </a:r>
            <a:r>
              <a:rPr lang="ko-KR" altLang="en-US" dirty="0" err="1" smtClean="0"/>
              <a:t>가상경로도</a:t>
            </a:r>
            <a:r>
              <a:rPr lang="ko-KR" altLang="en-US" dirty="0" smtClean="0"/>
              <a:t> 해결이 될 것이라 보임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001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23" y="215660"/>
            <a:ext cx="115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주어진 </a:t>
            </a:r>
            <a:r>
              <a:rPr lang="ko-KR" altLang="en-US" dirty="0" err="1" smtClean="0"/>
              <a:t>에러코드를</a:t>
            </a:r>
            <a:r>
              <a:rPr lang="ko-KR" altLang="en-US" dirty="0" smtClean="0"/>
              <a:t> 따라가면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0" y="584992"/>
            <a:ext cx="10699353" cy="46869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5408762"/>
            <a:ext cx="1124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에러창이</a:t>
            </a:r>
            <a:r>
              <a:rPr lang="ko-KR" altLang="en-US" dirty="0" smtClean="0"/>
              <a:t> 나옴</a:t>
            </a:r>
            <a:r>
              <a:rPr lang="en-US" altLang="ko-KR" dirty="0"/>
              <a:t> </a:t>
            </a:r>
            <a:r>
              <a:rPr lang="en-US" altLang="ko-KR" dirty="0" smtClean="0"/>
              <a:t>mapping for /error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메핑을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못한다는거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즉 찾지를 못함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문제는 </a:t>
            </a:r>
            <a:r>
              <a:rPr lang="en-US" altLang="ko-KR" dirty="0" err="1" smtClean="0">
                <a:sym typeface="Wingdings" panose="05000000000000000000" pitchFamily="2" charset="2"/>
              </a:rPr>
              <a:t>raonkhandler</a:t>
            </a:r>
            <a:r>
              <a:rPr lang="ko-KR" altLang="en-US" dirty="0" smtClean="0">
                <a:sym typeface="Wingdings" panose="05000000000000000000" pitchFamily="2" charset="2"/>
              </a:rPr>
              <a:t>의 경우 페이지는 없고 단순히 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기능을 </a:t>
            </a:r>
            <a:r>
              <a:rPr lang="en-US" altLang="ko-KR" dirty="0" smtClean="0">
                <a:sym typeface="Wingdings" panose="05000000000000000000" pitchFamily="2" charset="2"/>
              </a:rPr>
              <a:t>java</a:t>
            </a:r>
            <a:r>
              <a:rPr lang="ko-KR" altLang="en-US" dirty="0" smtClean="0">
                <a:sym typeface="Wingdings" panose="05000000000000000000" pitchFamily="2" charset="2"/>
              </a:rPr>
              <a:t>로 대체한 경우임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5484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6981" y="336430"/>
            <a:ext cx="1083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Task 1. </a:t>
            </a:r>
            <a:r>
              <a:rPr lang="en-US" altLang="ko-KR" dirty="0" err="1" smtClean="0"/>
              <a:t>RequestMapping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GetMapping</a:t>
            </a:r>
            <a:r>
              <a:rPr lang="ko-KR" altLang="en-US" dirty="0" smtClean="0">
                <a:sym typeface="Wingdings" panose="05000000000000000000" pitchFamily="2" charset="2"/>
              </a:rPr>
              <a:t>으로 변경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0" y="705762"/>
            <a:ext cx="11374437" cy="1133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150" y="2070340"/>
            <a:ext cx="7015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405 </a:t>
            </a:r>
            <a:r>
              <a:rPr lang="ko-KR" altLang="en-US" dirty="0" smtClean="0"/>
              <a:t>에러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r>
              <a:rPr lang="ko-KR" altLang="en-US" dirty="0" smtClean="0"/>
              <a:t>해결을 위한 접근을 해도 코드 자체가 복잡한 </a:t>
            </a:r>
            <a:r>
              <a:rPr lang="en-US" altLang="ko-KR" dirty="0" smtClean="0"/>
              <a:t>raonkupload.js</a:t>
            </a:r>
            <a:r>
              <a:rPr lang="ko-KR" altLang="en-US" dirty="0" smtClean="0"/>
              <a:t>이기 때문에 </a:t>
            </a:r>
            <a:r>
              <a:rPr lang="en-US" altLang="ko-KR" dirty="0" err="1" smtClean="0"/>
              <a:t>GetMapping</a:t>
            </a:r>
            <a:r>
              <a:rPr lang="ko-KR" altLang="en-US" dirty="0" smtClean="0"/>
              <a:t>으로의 변경은 옳은 해답은 아님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150" y="3140015"/>
            <a:ext cx="923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송왕호</a:t>
            </a:r>
            <a:r>
              <a:rPr lang="ko-KR" altLang="en-US" dirty="0" smtClean="0"/>
              <a:t> 연구원님이 주신 파일을 기반으로 기본 업로드 생성 완료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요구사항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기본다운로드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동적생성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폴더구조로</a:t>
            </a:r>
            <a:r>
              <a:rPr lang="ko-KR" altLang="en-US" dirty="0" smtClean="0"/>
              <a:t> 업로드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 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" y="4663622"/>
            <a:ext cx="7182852" cy="1324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891" y="4294290"/>
            <a:ext cx="772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Download </a:t>
            </a:r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033948"/>
            <a:ext cx="8962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로드를 위해서는 하나씩 </a:t>
            </a:r>
            <a:r>
              <a:rPr lang="ko-KR" altLang="en-US" dirty="0" err="1" smtClean="0"/>
              <a:t>다해야하는</a:t>
            </a:r>
            <a:r>
              <a:rPr lang="ko-KR" altLang="en-US" dirty="0" smtClean="0"/>
              <a:t> 문제점이 발생함</a:t>
            </a:r>
            <a:r>
              <a:rPr lang="en-US" altLang="ko-KR" dirty="0" smtClean="0">
                <a:sym typeface="Wingdings" panose="05000000000000000000" pitchFamily="2" charset="2"/>
              </a:rPr>
              <a:t>for each</a:t>
            </a:r>
            <a:r>
              <a:rPr lang="ko-KR" altLang="en-US" dirty="0" smtClean="0">
                <a:sym typeface="Wingdings" panose="05000000000000000000" pitchFamily="2" charset="2"/>
              </a:rPr>
              <a:t>문으로 대체하는게 </a:t>
            </a:r>
            <a:r>
              <a:rPr lang="ko-KR" altLang="en-US" dirty="0" err="1" smtClean="0">
                <a:sym typeface="Wingdings" panose="05000000000000000000" pitchFamily="2" charset="2"/>
              </a:rPr>
              <a:t>빠를듯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761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826" y="146649"/>
            <a:ext cx="1118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더블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필요없음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9177" y="793630"/>
            <a:ext cx="113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파일 업로드의 경우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" y="1162962"/>
            <a:ext cx="5963482" cy="3591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5087" y="1337094"/>
            <a:ext cx="5175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년</a:t>
            </a:r>
            <a:r>
              <a:rPr lang="en-US" altLang="ko-KR" dirty="0" smtClean="0"/>
              <a:t>-</a:t>
            </a:r>
            <a:r>
              <a:rPr lang="ko-KR" altLang="en-US" dirty="0" smtClean="0"/>
              <a:t>월 순으로 들어가서 입력됨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하지만 이경우 데이터 다운로드를 할 때 코드가 매우 길어지는 불편함을 야기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년월</a:t>
            </a:r>
            <a:r>
              <a:rPr lang="ko-KR" altLang="en-US" dirty="0" smtClean="0">
                <a:sym typeface="Wingdings" panose="05000000000000000000" pitchFamily="2" charset="2"/>
              </a:rPr>
              <a:t> 폴더가 아닌 하나의 폴더로 </a:t>
            </a:r>
            <a:r>
              <a:rPr lang="ko-KR" altLang="en-US" dirty="0" err="1" smtClean="0">
                <a:sym typeface="Wingdings" panose="05000000000000000000" pitchFamily="2" charset="2"/>
              </a:rPr>
              <a:t>밀어넣음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93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760" y="414528"/>
            <a:ext cx="71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내용은 비슷하나 좀 다른 부분이 있는 부분을 발견하여 수정을 가하였고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후 타이틀 및 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빈도를 나타내는 부분을 뺀 나머지는 흡사하게 구현되었다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03414"/>
            <a:ext cx="8412481" cy="523549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7" y="96967"/>
            <a:ext cx="6004190" cy="1143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298" y="1518249"/>
            <a:ext cx="637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이름 룰을 기존 </a:t>
            </a:r>
            <a:r>
              <a:rPr lang="en-US" altLang="ko-KR" dirty="0" err="1" smtClean="0"/>
              <a:t>yyyy</a:t>
            </a:r>
            <a:r>
              <a:rPr lang="en-US" altLang="ko-KR" dirty="0" smtClean="0"/>
              <a:t>/mm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6" y="1887581"/>
            <a:ext cx="5667349" cy="1448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577" y="3562710"/>
            <a:ext cx="464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</a:t>
            </a:r>
            <a:r>
              <a:rPr lang="ko-KR" altLang="en-US" dirty="0" err="1" smtClean="0"/>
              <a:t>업로드시</a:t>
            </a:r>
            <a:r>
              <a:rPr lang="ko-KR" altLang="en-US" dirty="0" smtClean="0"/>
              <a:t> 정상적으로 </a:t>
            </a:r>
            <a:r>
              <a:rPr lang="en-US" altLang="ko-KR" dirty="0" err="1" smtClean="0"/>
              <a:t>raonkuploaddata</a:t>
            </a:r>
            <a:r>
              <a:rPr lang="ko-KR" altLang="en-US" dirty="0" smtClean="0"/>
              <a:t>에 입력됨을 확인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18" y="85462"/>
            <a:ext cx="5963482" cy="2865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3767" y="3136598"/>
            <a:ext cx="56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파일명 또한 기존의 경우 내가 무엇을 </a:t>
            </a:r>
            <a:r>
              <a:rPr lang="ko-KR" altLang="en-US" dirty="0" err="1" smtClean="0"/>
              <a:t>올린건지</a:t>
            </a:r>
            <a:r>
              <a:rPr lang="ko-KR" altLang="en-US" dirty="0" smtClean="0"/>
              <a:t> 하나하나 다운받아 확인해야 하는 문제점이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201" y="3958139"/>
            <a:ext cx="6620799" cy="314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6128" y="4477109"/>
            <a:ext cx="55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파일명을 </a:t>
            </a:r>
            <a:r>
              <a:rPr lang="ko-KR" altLang="en-US" dirty="0" err="1" smtClean="0"/>
              <a:t>업로드시</a:t>
            </a:r>
            <a:r>
              <a:rPr lang="ko-KR" altLang="en-US" dirty="0" smtClean="0"/>
              <a:t> 실제파일명으로 올리도록 하여 파일명 확인이 </a:t>
            </a:r>
            <a:r>
              <a:rPr lang="ko-KR" altLang="en-US" dirty="0" err="1" smtClean="0"/>
              <a:t>용이하게함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76" y="4342685"/>
            <a:ext cx="5667349" cy="2474569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0" idx="2"/>
            <a:endCxn id="11" idx="3"/>
          </p:cNvCxnSpPr>
          <p:nvPr/>
        </p:nvCxnSpPr>
        <p:spPr>
          <a:xfrm rot="5400000">
            <a:off x="7151428" y="3828938"/>
            <a:ext cx="456530" cy="3045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539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442" y="232913"/>
            <a:ext cx="876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each</a:t>
            </a:r>
            <a:r>
              <a:rPr lang="ko-KR" altLang="en-US" dirty="0" smtClean="0"/>
              <a:t>문 구동을 위해 할 작업</a:t>
            </a:r>
            <a:endParaRPr lang="en-US" altLang="ko-KR" dirty="0" smtClean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폴더 호출하여 해당 폴더 내의 자료 </a:t>
            </a:r>
            <a:r>
              <a:rPr lang="ko-KR" altLang="en-US" dirty="0" err="1" smtClean="0"/>
              <a:t>싹다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호출 후 변수를 지정하여 하나씩 대입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대입된 변수를 </a:t>
            </a:r>
            <a:r>
              <a:rPr lang="ko-KR" altLang="en-US" dirty="0" err="1" smtClean="0"/>
              <a:t>한번더</a:t>
            </a:r>
            <a:r>
              <a:rPr lang="ko-KR" altLang="en-US" dirty="0" smtClean="0"/>
              <a:t> 돌려서 순차적으로 대입</a:t>
            </a:r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ko-KR" altLang="en-US" dirty="0" smtClean="0"/>
              <a:t>다운로드창에 정상적으로 뜨는지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9" y="1710241"/>
            <a:ext cx="11879333" cy="2953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603" y="2228671"/>
            <a:ext cx="3569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다운로드창</a:t>
            </a:r>
            <a:r>
              <a:rPr lang="ko-KR" altLang="en-US" dirty="0" smtClean="0"/>
              <a:t> 보여주기 순서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순서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파일명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err="1" smtClean="0"/>
              <a:t>파일위치</a:t>
            </a:r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ko-KR" altLang="en-US" dirty="0" smtClean="0"/>
              <a:t>파일 사이즈</a:t>
            </a:r>
            <a:endParaRPr lang="en-US" altLang="ko-KR" dirty="0"/>
          </a:p>
          <a:p>
            <a:r>
              <a:rPr lang="en-US" altLang="ko-KR" dirty="0" smtClean="0"/>
              <a:t>5.?</a:t>
            </a:r>
          </a:p>
          <a:p>
            <a:r>
              <a:rPr lang="en-US" altLang="ko-KR" dirty="0" smtClean="0"/>
              <a:t>6.</a:t>
            </a:r>
            <a:r>
              <a:rPr lang="ko-KR" altLang="en-US" dirty="0" err="1" smtClean="0"/>
              <a:t>그룹아이디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957179" y="2228671"/>
            <a:ext cx="4053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diy-dev-design.tistory.com/70</a:t>
            </a:r>
            <a:endParaRPr lang="en-US" altLang="ko-KR" dirty="0" smtClean="0"/>
          </a:p>
          <a:p>
            <a:r>
              <a:rPr lang="ko-KR" altLang="en-US" dirty="0" smtClean="0"/>
              <a:t>사용 예정인 코드 양식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57179" y="2818237"/>
            <a:ext cx="6002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www.habonyphp.com/2019/03/js-api-filelist.html</a:t>
            </a:r>
            <a:endParaRPr lang="en-US" altLang="ko-KR" dirty="0" smtClean="0"/>
          </a:p>
          <a:p>
            <a:r>
              <a:rPr lang="ko-KR" altLang="en-US" dirty="0" smtClean="0"/>
              <a:t>폴더 호출을 위한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27401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6378" y="4183812"/>
            <a:ext cx="10446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스크립트 작동 순서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Log</a:t>
            </a:r>
            <a:r>
              <a:rPr lang="ko-KR" altLang="en-US" dirty="0" smtClean="0"/>
              <a:t>박스가 생성이 완료 후 지정된 디렉토리에 저장된 모든 파일 이름과 사이즈를 뽑아낸다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작업을 완료 후 해당 정보를 </a:t>
            </a:r>
            <a:r>
              <a:rPr lang="en-US" altLang="ko-KR" dirty="0" err="1" smtClean="0"/>
              <a:t>addFile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 전달하여 화면에 출력하도록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" y="62117"/>
            <a:ext cx="9907383" cy="3524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411" y="5443268"/>
            <a:ext cx="1062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Fn_load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위에다가 구동시키거나 </a:t>
            </a:r>
            <a:r>
              <a:rPr lang="en-US" altLang="ko-KR" dirty="0" err="1" smtClean="0"/>
              <a:t>Fn_addfile</a:t>
            </a:r>
            <a:r>
              <a:rPr lang="ko-KR" altLang="en-US" dirty="0" smtClean="0"/>
              <a:t>내부에서 구동시키면 되기에 삭제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34271" y="5961654"/>
            <a:ext cx="517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Javascript</a:t>
            </a:r>
            <a:r>
              <a:rPr lang="ko-KR" altLang="en-US" dirty="0"/>
              <a:t> </a:t>
            </a:r>
            <a:r>
              <a:rPr lang="ko-KR" altLang="en-US" dirty="0" err="1"/>
              <a:t>read</a:t>
            </a:r>
            <a:r>
              <a:rPr lang="ko-KR" altLang="en-US" dirty="0"/>
              <a:t> </a:t>
            </a:r>
            <a:r>
              <a:rPr lang="ko-KR" altLang="en-US" dirty="0" err="1"/>
              <a:t>local</a:t>
            </a:r>
            <a:r>
              <a:rPr lang="ko-KR" altLang="en-US" dirty="0"/>
              <a:t> </a:t>
            </a:r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without</a:t>
            </a:r>
            <a:r>
              <a:rPr lang="ko-KR" altLang="en-US" dirty="0"/>
              <a:t> </a:t>
            </a:r>
            <a:r>
              <a:rPr lang="ko-KR" altLang="en-US" dirty="0" err="1" smtClean="0"/>
              <a:t>input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검색문구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8551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smtClean="0"/>
              <a:t>9.30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9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187"/>
            <a:ext cx="424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Javascript</a:t>
            </a:r>
            <a:r>
              <a:rPr lang="ko-KR" altLang="en-US" dirty="0"/>
              <a:t> </a:t>
            </a:r>
            <a:r>
              <a:rPr lang="ko-KR" altLang="en-US" dirty="0" err="1"/>
              <a:t>read</a:t>
            </a:r>
            <a:r>
              <a:rPr lang="ko-KR" altLang="en-US" dirty="0"/>
              <a:t> </a:t>
            </a:r>
            <a:r>
              <a:rPr lang="ko-KR" altLang="en-US" dirty="0" err="1"/>
              <a:t>local</a:t>
            </a:r>
            <a:r>
              <a:rPr lang="ko-KR" altLang="en-US" dirty="0"/>
              <a:t> </a:t>
            </a:r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without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30519"/>
            <a:ext cx="621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ko-KR" altLang="en-US" dirty="0" err="1" smtClean="0"/>
              <a:t>인풋등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특정이벤트</a:t>
            </a:r>
            <a:r>
              <a:rPr lang="ko-KR" altLang="en-US" dirty="0" smtClean="0"/>
              <a:t> 없이 자동적으로 파일을 </a:t>
            </a:r>
            <a:r>
              <a:rPr lang="ko-KR" altLang="en-US" dirty="0" err="1" smtClean="0"/>
              <a:t>읽게함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4" y="875808"/>
            <a:ext cx="7473044" cy="4601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4157" y="1587261"/>
            <a:ext cx="370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ActiveXobject</a:t>
            </a:r>
            <a:r>
              <a:rPr lang="ko-KR" altLang="en-US" dirty="0"/>
              <a:t> </a:t>
            </a:r>
            <a:r>
              <a:rPr lang="ko-KR" altLang="en-US" dirty="0" smtClean="0"/>
              <a:t>사용하여 출력 시도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96328" y="2114274"/>
            <a:ext cx="314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https://blog.joyfui.com/1125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157" y="2777706"/>
            <a:ext cx="3536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결과 해당 기능의 경우 </a:t>
            </a:r>
            <a:r>
              <a:rPr lang="en-US" altLang="ko-KR" dirty="0" smtClean="0"/>
              <a:t>explorer</a:t>
            </a:r>
            <a:r>
              <a:rPr lang="ko-KR" altLang="en-US" dirty="0" smtClean="0"/>
              <a:t>에서만 기능함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우리의 플랫폼은 구글 크롬이기에 다른 방식으로 </a:t>
            </a:r>
            <a:r>
              <a:rPr lang="ko-KR" altLang="en-US" dirty="0" err="1" smtClean="0"/>
              <a:t>접근해야함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300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948" y="0"/>
            <a:ext cx="7982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https://www.geeksforgeeks.org/file-listfiles-method-in-java-with-examples/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1" y="740267"/>
            <a:ext cx="6125430" cy="5884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4483" y="992038"/>
            <a:ext cx="3433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</a:t>
            </a:r>
            <a:r>
              <a:rPr lang="ko-KR" altLang="en-US" dirty="0" smtClean="0"/>
              <a:t>을 이용한 정보 추출 방법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전용이라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내에서는 이용이 불가함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9099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5" y="109702"/>
            <a:ext cx="6411220" cy="2791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04981" y="241540"/>
            <a:ext cx="3838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HomeController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연산후</a:t>
            </a:r>
            <a:r>
              <a:rPr lang="ko-KR" altLang="en-US" dirty="0" smtClean="0"/>
              <a:t> 전송 처리 방식으로 진행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453" y="1293962"/>
            <a:ext cx="3536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 해당 소스를 넣을 경우 홈페이지 자체가 기능하지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75" y="2900917"/>
            <a:ext cx="11516264" cy="2809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575" y="5978106"/>
            <a:ext cx="78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증상의 </a:t>
            </a:r>
            <a:r>
              <a:rPr lang="ko-KR" altLang="en-US" dirty="0" err="1" smtClean="0"/>
              <a:t>에러코드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8338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4" y="591091"/>
            <a:ext cx="6201640" cy="2553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" y="75914"/>
            <a:ext cx="2524477" cy="2191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6332" y="129396"/>
            <a:ext cx="917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상단에 </a:t>
            </a:r>
            <a:r>
              <a:rPr lang="en-US" altLang="ko-KR" dirty="0" err="1" smtClean="0"/>
              <a:t>io.file</a:t>
            </a:r>
            <a:r>
              <a:rPr lang="ko-KR" altLang="en-US" dirty="0" smtClean="0"/>
              <a:t>을 추가하여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기능 추가 하여 코드 재입력 시도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4499"/>
            <a:ext cx="12192000" cy="3291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1595887"/>
            <a:ext cx="562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</a:t>
            </a:r>
            <a:r>
              <a:rPr lang="ko-KR" altLang="en-US" dirty="0" err="1" smtClean="0"/>
              <a:t>에러창이</a:t>
            </a:r>
            <a:r>
              <a:rPr lang="ko-KR" altLang="en-US" dirty="0" smtClean="0"/>
              <a:t> 발생하므로 다른 방식으로 접근할 필요성이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 flipV="1">
            <a:off x="6150634" y="2242218"/>
            <a:ext cx="3062378" cy="74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04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139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https://stackoverflow.com/questions/25958917/list-files-from-local-directory-or-with-in-the-same-server-using-spring-mvc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9" y="1018220"/>
            <a:ext cx="6855125" cy="4994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672" y="6107502"/>
            <a:ext cx="543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해당코드를</a:t>
            </a:r>
            <a:r>
              <a:rPr lang="ko-KR" altLang="en-US" dirty="0" smtClean="0"/>
              <a:t> 통해 재시도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4264" y="267419"/>
            <a:ext cx="4839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에러 자체는 발생하지 않으나 원하는 결과를 뽑아낼 자신이 없어서 다른 방식으로 접근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4430" y="1751162"/>
            <a:ext cx="4270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코드에서 </a:t>
            </a:r>
            <a:r>
              <a:rPr lang="en-US" altLang="ko-KR" dirty="0" smtClean="0"/>
              <a:t>username</a:t>
            </a:r>
            <a:r>
              <a:rPr lang="ko-KR" altLang="en-US" dirty="0" smtClean="0"/>
              <a:t>이 무엇을 의미하는지 </a:t>
            </a:r>
            <a:r>
              <a:rPr lang="en-US" altLang="ko-KR" dirty="0" smtClean="0"/>
              <a:t>position</a:t>
            </a:r>
            <a:r>
              <a:rPr lang="ko-KR" altLang="en-US" dirty="0" smtClean="0"/>
              <a:t>은 어떤 것인지 이해를 하지 못하는 관계로 해당 코드를 기반으로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폴더내의</a:t>
            </a:r>
            <a:r>
              <a:rPr lang="ko-KR" altLang="en-US" dirty="0" smtClean="0"/>
              <a:t> 자료들을 불러오는 것은 힘들 것 같음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1365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528" y="319177"/>
            <a:ext cx="1130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어떻게 접근해야 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" y="688509"/>
            <a:ext cx="6401693" cy="3096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05" y="226481"/>
            <a:ext cx="6107509" cy="4020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5774" y="3847381"/>
            <a:ext cx="388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기반으로 작성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8105" y="4537494"/>
            <a:ext cx="599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작성하였으나 반응이 없는 상황이라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문을 넣어 강제로 시도하니 아예 뜨지 않는 것을 보아 어디선가 멈춘 것이라고 보임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원인은 모름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91842" y="5667555"/>
            <a:ext cx="580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Devtool</a:t>
            </a:r>
            <a:r>
              <a:rPr lang="ko-KR" altLang="en-US" dirty="0" smtClean="0"/>
              <a:t>에도 원인이 아예 </a:t>
            </a:r>
            <a:r>
              <a:rPr lang="ko-KR" altLang="en-US" dirty="0" err="1" smtClean="0"/>
              <a:t>안뜸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34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0144" y="914400"/>
            <a:ext cx="953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작업이 완료되지않은 부분 작업중</a:t>
            </a:r>
            <a:endParaRPr lang="en-US" altLang="ko-KR" dirty="0" smtClean="0"/>
          </a:p>
          <a:p>
            <a:r>
              <a:rPr lang="ko-KR" altLang="en-US" dirty="0" smtClean="0"/>
              <a:t>현재 좌측 및 상단 중앙에 </a:t>
            </a:r>
            <a:r>
              <a:rPr lang="en-US" altLang="ko-KR" dirty="0" smtClean="0"/>
              <a:t>Text </a:t>
            </a:r>
            <a:r>
              <a:rPr lang="ko-KR" altLang="en-US" dirty="0" smtClean="0"/>
              <a:t>위치를 잡는 부분 </a:t>
            </a:r>
            <a:r>
              <a:rPr lang="ko-KR" altLang="en-US" dirty="0" err="1" smtClean="0"/>
              <a:t>파악중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4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617" y="112945"/>
            <a:ext cx="3614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https://midas123.tistory.com/154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82277"/>
            <a:ext cx="72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외부에 업로드 폴더 설정 및 호출 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826" y="1285336"/>
            <a:ext cx="1080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스프링 업로드 폴더 접근 방식으로 전환하여 해결하는 것이 빠를 거 같음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파일 </a:t>
            </a:r>
            <a:r>
              <a:rPr lang="ko-KR" altLang="en-US" dirty="0" err="1" smtClean="0"/>
              <a:t>업로드후</a:t>
            </a:r>
            <a:r>
              <a:rPr lang="ko-KR" altLang="en-US" dirty="0" smtClean="0"/>
              <a:t> </a:t>
            </a:r>
            <a:r>
              <a:rPr lang="ko-KR" altLang="en-US" smtClean="0"/>
              <a:t>접근하는 방식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51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10.01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3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617" y="112945"/>
            <a:ext cx="3614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https://midas123.tistory.com/154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82277"/>
            <a:ext cx="72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외부에 업로드 폴더 설정 및 호출 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826" y="1285336"/>
            <a:ext cx="1080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스프링 업로드 폴더 접근 방식으로 전환하여 해결하는 것이 빠를 거 같음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파일 </a:t>
            </a:r>
            <a:r>
              <a:rPr lang="ko-KR" altLang="en-US" dirty="0" err="1" smtClean="0"/>
              <a:t>업로드후</a:t>
            </a:r>
            <a:r>
              <a:rPr lang="ko-KR" altLang="en-US" dirty="0" smtClean="0"/>
              <a:t> 접근하는 방식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" y="2208666"/>
            <a:ext cx="7044285" cy="4248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9467" y="2353733"/>
            <a:ext cx="3742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여기서는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에 지정하였으나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나의 경우는 이미 </a:t>
            </a:r>
            <a:r>
              <a:rPr lang="ko-KR" altLang="en-US" dirty="0" err="1" smtClean="0"/>
              <a:t>가상경로로</a:t>
            </a:r>
            <a:r>
              <a:rPr lang="ko-KR" altLang="en-US" dirty="0" smtClean="0"/>
              <a:t> 설정된 상태라 호출이 가능하지 여부가 중요하다고 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89333" y="4191000"/>
            <a:ext cx="414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방안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Homecontroller</a:t>
            </a:r>
            <a:r>
              <a:rPr lang="ko-KR" altLang="en-US" dirty="0" smtClean="0"/>
              <a:t>에서 작업하여 불러오는 방식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방안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에서 다르게 접근하는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8317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533" y="995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https://j-dev.tistory.com/entry/Spring-%EC%99%B8%EB%B6%80-%ED%8C%8C%EC%9D%BC-%EC%A0%91%EA%B7%BC%ED%95%98%EC%97%AC-%EB%8B%A4%EC%9A%B4%EB%A1%9C%EB%93%9C-%EB%B0%9B%EA%B8%B0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733" y="1837267"/>
            <a:ext cx="860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코드들 전부 다운로드용임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다운로드 </a:t>
            </a:r>
            <a:r>
              <a:rPr lang="ko-KR" altLang="en-US" dirty="0" err="1" smtClean="0">
                <a:sym typeface="Wingdings" panose="05000000000000000000" pitchFamily="2" charset="2"/>
              </a:rPr>
              <a:t>기능자체는</a:t>
            </a:r>
            <a:r>
              <a:rPr lang="ko-KR" altLang="en-US" dirty="0" smtClean="0">
                <a:sym typeface="Wingdings" panose="05000000000000000000" pitchFamily="2" charset="2"/>
              </a:rPr>
              <a:t> 이미 구축되어 있기 때문에 필요 없음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오히려 </a:t>
            </a:r>
            <a:r>
              <a:rPr lang="ko-KR" altLang="en-US" dirty="0" err="1" smtClean="0">
                <a:sym typeface="Wingdings" panose="05000000000000000000" pitchFamily="2" charset="2"/>
              </a:rPr>
              <a:t>필요한건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업로드된</a:t>
            </a:r>
            <a:r>
              <a:rPr lang="ko-KR" altLang="en-US" dirty="0" smtClean="0">
                <a:sym typeface="Wingdings" panose="05000000000000000000" pitchFamily="2" charset="2"/>
              </a:rPr>
              <a:t> 파일을 띄우는 것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4733" y="2483598"/>
            <a:ext cx="5573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https://github.com/homekeeper89/friend_workout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2981294"/>
            <a:ext cx="3734321" cy="438211"/>
          </a:xfrm>
          <a:prstGeom prst="rect">
            <a:avLst/>
          </a:prstGeom>
        </p:spPr>
      </p:pic>
      <p:pic>
        <p:nvPicPr>
          <p:cNvPr id="1026" name="Picture 2" descr="https://blog.kakaocdn.net/dn/SOb9v/btqPsCo8IK1/fqmrPYBVzVkhQaE3OwGpM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3499260"/>
            <a:ext cx="9429750" cy="322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364067" y="5266267"/>
            <a:ext cx="5404628" cy="55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  <a:endCxn id="10" idx="1"/>
          </p:cNvCxnSpPr>
          <p:nvPr/>
        </p:nvCxnSpPr>
        <p:spPr>
          <a:xfrm flipV="1">
            <a:off x="5768695" y="1900030"/>
            <a:ext cx="4374372" cy="364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43067" y="1576864"/>
            <a:ext cx="1693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해당 코드를 인용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68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1" y="67754"/>
            <a:ext cx="3820058" cy="304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5534" y="35509"/>
            <a:ext cx="512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해당 코드를 입력할 경우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1" y="1034411"/>
            <a:ext cx="8907118" cy="1571844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2" idx="2"/>
            <a:endCxn id="4" idx="0"/>
          </p:cNvCxnSpPr>
          <p:nvPr/>
        </p:nvCxnSpPr>
        <p:spPr>
          <a:xfrm>
            <a:off x="2006600" y="372597"/>
            <a:ext cx="2543530" cy="66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7600" y="2743200"/>
            <a:ext cx="75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오히려 원치 않는 결과가 발생함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방식으로 </a:t>
            </a:r>
            <a:r>
              <a:rPr lang="ko-KR" altLang="en-US" dirty="0" err="1" smtClean="0"/>
              <a:t>접근해야함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67" y="3369733"/>
            <a:ext cx="863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어차피 현재 폴더까지는 접근한 상태이기 때문에 </a:t>
            </a:r>
            <a:r>
              <a:rPr lang="ko-KR" altLang="en-US" dirty="0" err="1" smtClean="0"/>
              <a:t>폴더내의</a:t>
            </a:r>
            <a:r>
              <a:rPr lang="ko-KR" altLang="en-US" dirty="0" smtClean="0"/>
              <a:t> 자료만 호출하여 정리하는 기능만 </a:t>
            </a:r>
            <a:r>
              <a:rPr lang="ko-KR" altLang="en-US" dirty="0" err="1" smtClean="0"/>
              <a:t>추가하면됨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867" y="4529667"/>
            <a:ext cx="10634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정확히는 파일 정보</a:t>
            </a:r>
            <a:r>
              <a:rPr lang="en-US" altLang="ko-KR" dirty="0"/>
              <a:t> 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/</a:t>
            </a:r>
            <a:r>
              <a:rPr lang="ko-KR" altLang="en-US" dirty="0" smtClean="0"/>
              <a:t>크기와 </a:t>
            </a:r>
            <a:r>
              <a:rPr lang="ko-KR" altLang="en-US" dirty="0" err="1" smtClean="0"/>
              <a:t>폴더내의</a:t>
            </a:r>
            <a:r>
              <a:rPr lang="ko-KR" altLang="en-US" dirty="0" smtClean="0"/>
              <a:t> 파일 </a:t>
            </a:r>
            <a:r>
              <a:rPr lang="ko-KR" altLang="en-US" dirty="0" err="1" smtClean="0"/>
              <a:t>갯수만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불러오면됨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불러오고</a:t>
            </a:r>
            <a:endParaRPr lang="en-US" altLang="ko-KR" dirty="0" smtClean="0"/>
          </a:p>
          <a:p>
            <a:r>
              <a:rPr lang="en-US" altLang="ko-KR" dirty="0" smtClean="0"/>
              <a:t>For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=1 ,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filecount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++){</a:t>
            </a:r>
          </a:p>
          <a:p>
            <a:r>
              <a:rPr lang="en-US" altLang="ko-KR" dirty="0" smtClean="0"/>
              <a:t>~~~= filename</a:t>
            </a:r>
          </a:p>
          <a:p>
            <a:r>
              <a:rPr lang="en-US" altLang="ko-KR" dirty="0" smtClean="0"/>
              <a:t>~~~=size</a:t>
            </a:r>
          </a:p>
          <a:p>
            <a:r>
              <a:rPr lang="en-US" altLang="ko-KR" dirty="0" smtClean="0"/>
              <a:t>~~~ = ~~~(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fielname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filelist+filename</a:t>
            </a:r>
            <a:r>
              <a:rPr lang="en-US" altLang="ko-KR" dirty="0" smtClean="0"/>
              <a:t>, size, ‘’,</a:t>
            </a:r>
            <a:r>
              <a:rPr lang="en-US" altLang="ko-KR" dirty="0" err="1" smtClean="0"/>
              <a:t>g_groupid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구현하여 </a:t>
            </a:r>
            <a:r>
              <a:rPr lang="ko-KR" altLang="en-US" dirty="0" err="1" smtClean="0"/>
              <a:t>출력하면된다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18765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2533"/>
            <a:ext cx="1202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폴더 내의 파일 정보 호출하는 방식으로 진행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399" y="1242622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activeXobject</a:t>
            </a:r>
            <a:r>
              <a:rPr lang="ko-KR" altLang="en-US" dirty="0" smtClean="0"/>
              <a:t>의 경우 익스플로러에서만 작동되므로 사용이 불가능함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390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http://www.nullskull.com/q/10213670/html--javascript-get-the-list-of-files-in-current-folder-on-server.aspx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923" y="312618"/>
            <a:ext cx="4791744" cy="636758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8111067" y="946751"/>
            <a:ext cx="2878666" cy="132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416799" y="1068486"/>
            <a:ext cx="694268" cy="304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5399" y="1786090"/>
          <a:ext cx="2353734" cy="464820"/>
        </p:xfrm>
        <a:graphic>
          <a:graphicData uri="http://schemas.openxmlformats.org/drawingml/2006/table">
            <a:tbl>
              <a:tblPr/>
              <a:tblGrid>
                <a:gridCol w="2353734">
                  <a:extLst>
                    <a:ext uri="{9D8B030D-6E8A-4147-A177-3AD203B41FA5}">
                      <a16:colId xmlns:a16="http://schemas.microsoft.com/office/drawing/2014/main" val="2035908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err="1" smtClean="0">
                          <a:effectLst/>
                          <a:latin typeface="inherit"/>
                        </a:rPr>
                        <a:t>ClassPathResource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R="19050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19847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13267" y="2480733"/>
            <a:ext cx="6519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업로드되어</a:t>
            </a:r>
            <a:r>
              <a:rPr lang="ko-KR" altLang="en-US" dirty="0" smtClean="0"/>
              <a:t> 다운로드를 </a:t>
            </a:r>
            <a:r>
              <a:rPr lang="ko-KR" altLang="en-US" dirty="0" err="1" smtClean="0"/>
              <a:t>진행해야할</a:t>
            </a:r>
            <a:r>
              <a:rPr lang="ko-KR" altLang="en-US" dirty="0" smtClean="0"/>
              <a:t> 파일들의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까지는 파악한 상태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에 접근하여 정상적으로 파일만 출력하면 완료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문제는 현재 찾는 방식들 대부분이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을 통해 접근한 상태에서 파일을 찾는 형식이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형식으로 </a:t>
            </a:r>
            <a:r>
              <a:rPr lang="en-US" altLang="ko-KR" dirty="0" smtClean="0"/>
              <a:t>input type file</a:t>
            </a:r>
            <a:r>
              <a:rPr lang="ko-KR" altLang="en-US" dirty="0" smtClean="0"/>
              <a:t>을 통해 링크를 받아 찾아서 올리는 형식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1052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867" y="304800"/>
            <a:ext cx="1090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어떻게 접근해야 해당 문제를 해결 할 수 있는가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현재 아는 정보</a:t>
            </a:r>
            <a:endParaRPr lang="en-US" altLang="ko-KR" dirty="0" smtClean="0"/>
          </a:p>
          <a:p>
            <a:r>
              <a:rPr lang="ko-KR" altLang="en-US" dirty="0" err="1" smtClean="0"/>
              <a:t>업로드된</a:t>
            </a:r>
            <a:r>
              <a:rPr lang="ko-KR" altLang="en-US" dirty="0" smtClean="0"/>
              <a:t> 파일의 </a:t>
            </a:r>
            <a:r>
              <a:rPr lang="en-US" altLang="ko-KR" dirty="0" err="1" smtClean="0"/>
              <a:t>url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For</a:t>
            </a:r>
            <a:r>
              <a:rPr lang="ko-KR" altLang="en-US" dirty="0" smtClean="0"/>
              <a:t>문을 이용할 시 적용할 코드 등을 현재 알고 있음</a:t>
            </a:r>
            <a:r>
              <a:rPr lang="en-US" altLang="ko-KR" dirty="0" smtClean="0"/>
              <a:t>.	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41867" y="2440001"/>
            <a:ext cx="382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https://bkjeon1614.tistory.com/316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4" y="2873198"/>
            <a:ext cx="7401958" cy="2534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533" y="5655733"/>
            <a:ext cx="671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최초단계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yml</a:t>
            </a:r>
            <a:r>
              <a:rPr lang="ko-KR" altLang="en-US" dirty="0" smtClean="0"/>
              <a:t>양식을 </a:t>
            </a:r>
            <a:r>
              <a:rPr lang="en-US" altLang="ko-KR" dirty="0" smtClean="0"/>
              <a:t>properties</a:t>
            </a:r>
            <a:r>
              <a:rPr lang="ko-KR" altLang="en-US" dirty="0" smtClean="0"/>
              <a:t>로 변경하여 입력 시도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1067" y="3556000"/>
            <a:ext cx="3699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코드의 경우 내가 위치를 모를 경우에 쓰는 경우는 맞으나 내가 현재 파일 위치를 아는 상태에서는 딱히 필요 없다고 판단됨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3795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800" y="372533"/>
            <a:ext cx="1148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방식을 변경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Mysql</a:t>
            </a:r>
            <a:r>
              <a:rPr lang="ko-KR" altLang="en-US" dirty="0" smtClean="0">
                <a:sym typeface="Wingdings" panose="05000000000000000000" pitchFamily="2" charset="2"/>
              </a:rPr>
              <a:t>에 해당 파일의 정보를 전달하면서 </a:t>
            </a:r>
            <a:r>
              <a:rPr lang="en-US" altLang="ko-KR" dirty="0" smtClean="0">
                <a:sym typeface="Wingdings" panose="05000000000000000000" pitchFamily="2" charset="2"/>
              </a:rPr>
              <a:t>upload</a:t>
            </a:r>
            <a:r>
              <a:rPr lang="ko-KR" altLang="en-US" dirty="0" smtClean="0">
                <a:sym typeface="Wingdings" panose="05000000000000000000" pitchFamily="2" charset="2"/>
              </a:rPr>
              <a:t>를 구현</a:t>
            </a:r>
            <a:r>
              <a:rPr lang="en-US" altLang="ko-KR" dirty="0" smtClean="0">
                <a:sym typeface="Wingdings" panose="05000000000000000000" pitchFamily="2" charset="2"/>
              </a:rPr>
              <a:t> download</a:t>
            </a:r>
            <a:r>
              <a:rPr lang="ko-KR" altLang="en-US" dirty="0" smtClean="0">
                <a:sym typeface="Wingdings" panose="05000000000000000000" pitchFamily="2" charset="2"/>
              </a:rPr>
              <a:t>시 해당 데이터를 불러와 </a:t>
            </a:r>
            <a:r>
              <a:rPr lang="en-US" altLang="ko-KR" dirty="0" smtClean="0">
                <a:sym typeface="Wingdings" panose="05000000000000000000" pitchFamily="2" charset="2"/>
              </a:rPr>
              <a:t>for</a:t>
            </a:r>
            <a:r>
              <a:rPr lang="ko-KR" altLang="en-US" dirty="0" smtClean="0">
                <a:sym typeface="Wingdings" panose="05000000000000000000" pitchFamily="2" charset="2"/>
              </a:rPr>
              <a:t>문으로 반복 수행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7800" y="10188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https://doozi0316.tistory.com/entry/Spring-Boot-MyBatis-MySQL-%EC%97%B0%EB%8F%99-%EB%B0%A9%EB%B2%95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7800" y="1942194"/>
            <a:ext cx="4008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https://victorydntmd.tistory.com/321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33" y="2311526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스프링과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연동 작업중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680858"/>
            <a:ext cx="4763165" cy="3934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400" y="2988733"/>
            <a:ext cx="485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DTO</a:t>
            </a:r>
            <a:r>
              <a:rPr lang="ko-KR" altLang="en-US" smtClean="0"/>
              <a:t>파일 작성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3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10.05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0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86478" cy="1629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29002"/>
            <a:ext cx="717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DTO </a:t>
            </a:r>
            <a:r>
              <a:rPr lang="ko-KR" altLang="en-US" dirty="0" smtClean="0"/>
              <a:t>패키지를 위한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package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80" y="0"/>
            <a:ext cx="3572374" cy="83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7760" y="931334"/>
            <a:ext cx="612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 의존성 추가</a:t>
            </a:r>
            <a:r>
              <a:rPr lang="en-US" altLang="ko-KR" dirty="0" smtClean="0"/>
              <a:t>// runtime scope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72" y="1427851"/>
            <a:ext cx="4677428" cy="771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533" y="2199484"/>
            <a:ext cx="445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MyBatis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사용을 위한 의존성 추가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5326"/>
            <a:ext cx="7744906" cy="22863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6933" y="4971645"/>
            <a:ext cx="668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Properties</a:t>
            </a:r>
            <a:r>
              <a:rPr lang="ko-KR" altLang="en-US" dirty="0" smtClean="0"/>
              <a:t>에 추가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여기서 </a:t>
            </a:r>
            <a:r>
              <a:rPr lang="en-US" altLang="ko-KR" dirty="0" err="1" smtClean="0"/>
              <a:t>spring.datasource.username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는 데이터베이스에 적용된 유저 명과 암호이다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95733" y="3335867"/>
            <a:ext cx="3615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나는 여기서 첫번째 방식으로 진행할 예정이기 때문에 </a:t>
            </a:r>
            <a:r>
              <a:rPr lang="en-US" altLang="ko-KR" dirty="0" err="1" smtClean="0"/>
              <a:t>mybatis.type</a:t>
            </a:r>
            <a:r>
              <a:rPr lang="en-US" altLang="ko-KR" dirty="0" smtClean="0"/>
              <a:t>=aliases-package</a:t>
            </a:r>
            <a:r>
              <a:rPr lang="ko-KR" altLang="en-US" dirty="0" smtClean="0"/>
              <a:t>는 입력하지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71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21.09.07 </a:t>
            </a:r>
            <a:r>
              <a:rPr lang="ko-KR" altLang="en-US" smtClean="0"/>
              <a:t>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7800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6904" cy="3629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6904" y="0"/>
            <a:ext cx="589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Junit</a:t>
            </a:r>
            <a:r>
              <a:rPr lang="ko-KR" altLang="en-US" dirty="0" smtClean="0"/>
              <a:t>을 통하여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접속 여부를 확인하면 현재 이러한 에러페이지가 발생함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34667" y="7182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https://velog.io/@kmdngmn/Error-Spring-boot-%EC%8B%A4%ED%96%89-%EC%98%A4%EB%A5%98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96904" y="1364566"/>
            <a:ext cx="481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에러에 대한 조사 중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6214"/>
            <a:ext cx="2915057" cy="17623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5045"/>
            <a:ext cx="5210902" cy="139084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562600" y="4986214"/>
            <a:ext cx="1295400" cy="584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061200" y="4157133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에러원인</a:t>
            </a:r>
            <a:r>
              <a:rPr lang="en-US" altLang="ko-KR" dirty="0" smtClean="0"/>
              <a:t>: user</a:t>
            </a:r>
            <a:r>
              <a:rPr lang="ko-KR" altLang="en-US" dirty="0" smtClean="0"/>
              <a:t>가 기존에는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적혀있었으나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유저명은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인 관계로 접속이 </a:t>
            </a:r>
            <a:r>
              <a:rPr lang="ko-KR" altLang="en-US" dirty="0" err="1" smtClean="0"/>
              <a:t>안됬었음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2068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34797" cy="6858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67267" y="1066800"/>
            <a:ext cx="3412066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939800" y="6527800"/>
            <a:ext cx="3581400" cy="33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6"/>
            <a:endCxn id="9" idx="1"/>
          </p:cNvCxnSpPr>
          <p:nvPr/>
        </p:nvCxnSpPr>
        <p:spPr>
          <a:xfrm flipV="1">
            <a:off x="3979333" y="1066800"/>
            <a:ext cx="2616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9" idx="1"/>
          </p:cNvCxnSpPr>
          <p:nvPr/>
        </p:nvCxnSpPr>
        <p:spPr>
          <a:xfrm flipV="1">
            <a:off x="4521200" y="1066800"/>
            <a:ext cx="2074333" cy="562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95533" y="605135"/>
            <a:ext cx="209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Spring-boot-starter-test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개라 안되는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8398933" y="1676400"/>
            <a:ext cx="296333" cy="1007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223000" y="2831868"/>
            <a:ext cx="607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중복된 의존성을 삭제해도 동일하게 </a:t>
            </a:r>
            <a:r>
              <a:rPr lang="en-US" altLang="ko-KR" dirty="0" err="1" smtClean="0"/>
              <a:t>com.mysql.cj.jdbc.Driver</a:t>
            </a:r>
            <a:r>
              <a:rPr lang="ko-KR" altLang="en-US" dirty="0" smtClean="0"/>
              <a:t>를 찾기 못하는 문제가 발생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아직 </a:t>
            </a:r>
            <a:r>
              <a:rPr lang="en-US" altLang="ko-KR" dirty="0" err="1" smtClean="0">
                <a:sym typeface="Wingdings" panose="05000000000000000000" pitchFamily="2" charset="2"/>
              </a:rPr>
              <a:t>Mysql</a:t>
            </a:r>
            <a:r>
              <a:rPr lang="ko-KR" altLang="en-US" dirty="0" smtClean="0">
                <a:sym typeface="Wingdings" panose="05000000000000000000" pitchFamily="2" charset="2"/>
              </a:rPr>
              <a:t>과 정상적으로 연결이 되지 않았음을 의미함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92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https://badstorage.tistory.com/11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04800"/>
            <a:ext cx="1009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링크를 통해 처음부터 다시 연동 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33" y="914187"/>
            <a:ext cx="2905530" cy="3048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187"/>
            <a:ext cx="4715533" cy="3048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85" y="3962612"/>
            <a:ext cx="3564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컨트롤러 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추가된 문구</a:t>
            </a:r>
            <a:endParaRPr lang="en-US" altLang="ko-KR" dirty="0"/>
          </a:p>
          <a:p>
            <a:r>
              <a:rPr lang="en-US" altLang="ko-KR" dirty="0" err="1" smtClean="0"/>
              <a:t>javax.annotation.Resource</a:t>
            </a:r>
            <a:endParaRPr lang="en-US" altLang="ko-KR" dirty="0" smtClean="0"/>
          </a:p>
          <a:p>
            <a:r>
              <a:rPr lang="en-US" altLang="ko-KR" dirty="0" err="1" smtClean="0"/>
              <a:t>Org.springframework.ui.Model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002" y="914187"/>
            <a:ext cx="3724795" cy="3038899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7543800" y="4148667"/>
            <a:ext cx="1286933" cy="753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15533" y="5008140"/>
            <a:ext cx="722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 및 출력을 윈한 </a:t>
            </a:r>
            <a:r>
              <a:rPr lang="en-US" altLang="ko-KR" dirty="0" smtClean="0"/>
              <a:t>DTO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클래스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165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" y="0"/>
            <a:ext cx="7059010" cy="52650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61" y="5311169"/>
            <a:ext cx="66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Application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@Bean</a:t>
            </a:r>
            <a:r>
              <a:rPr lang="ko-KR" altLang="en-US" dirty="0" smtClean="0"/>
              <a:t>을 등록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8771" y="5657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https://khj93.tistory.com/entry/MyBatis-MyBatis%EB%9E%80-%EA%B0%9C%EB%85%90-%EB%B0%8F-%ED%95%B5%EC%8B%AC-%EC%A0%95%EB%A6%AC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0729" y="5726667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참고 링크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23667" y="465667"/>
            <a:ext cx="445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코드의 경우 원하는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 아닌 이용하지 않을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코드를 활용하여 이용하는 방식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html</a:t>
            </a:r>
            <a:r>
              <a:rPr lang="ko-KR" altLang="en-US" dirty="0" smtClean="0">
                <a:sym typeface="Wingdings" panose="05000000000000000000" pitchFamily="2" charset="2"/>
              </a:rPr>
              <a:t>로 작동하는 방식을 찾아야함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9516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87667" cy="3810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999" y="4004733"/>
            <a:ext cx="1142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에러코드가</a:t>
            </a:r>
            <a:r>
              <a:rPr lang="ko-KR" altLang="en-US" dirty="0" smtClean="0"/>
              <a:t> 발생하며 </a:t>
            </a:r>
            <a:r>
              <a:rPr lang="en-US" altLang="ko-KR" dirty="0" err="1" smtClean="0"/>
              <a:t>db_data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자체를 인지 못하는 문제가 </a:t>
            </a:r>
            <a:r>
              <a:rPr lang="ko-KR" altLang="en-US" dirty="0" err="1" smtClean="0"/>
              <a:t>발생중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6852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4215"/>
            <a:ext cx="9754961" cy="14003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1114" cy="1705213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3" idx="2"/>
          </p:cNvCxnSpPr>
          <p:nvPr/>
        </p:nvCxnSpPr>
        <p:spPr>
          <a:xfrm>
            <a:off x="3005557" y="1705213"/>
            <a:ext cx="1981310" cy="104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267200"/>
            <a:ext cx="770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연동이 </a:t>
            </a:r>
            <a:r>
              <a:rPr lang="ko-KR" altLang="en-US" dirty="0" err="1" smtClean="0"/>
              <a:t>문제일경우</a:t>
            </a:r>
            <a:r>
              <a:rPr lang="ko-KR" altLang="en-US" dirty="0" smtClean="0"/>
              <a:t> 원래 뜨는게 정상이나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연결이 필요하다고 안내문이 나옴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3200" y="5198533"/>
            <a:ext cx="976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문제를 해결하기 위해 다시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연결을 시키면 </a:t>
            </a:r>
            <a:r>
              <a:rPr lang="en-US" altLang="ko-KR" dirty="0" smtClean="0"/>
              <a:t>7p</a:t>
            </a:r>
            <a:r>
              <a:rPr lang="ko-KR" altLang="en-US" dirty="0" smtClean="0"/>
              <a:t>에 나온 에러가 동일하게 </a:t>
            </a:r>
            <a:r>
              <a:rPr lang="ko-KR" altLang="en-US" dirty="0" err="1" smtClean="0"/>
              <a:t>발생중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37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09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https://yunex.tistory.com/18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454"/>
            <a:ext cx="4867954" cy="2324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3039533"/>
            <a:ext cx="425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위의 링크를 기반으로 예외처리를 하여 </a:t>
            </a:r>
            <a:r>
              <a:rPr lang="en-US" altLang="ko-KR" dirty="0" smtClean="0"/>
              <a:t>localhost:8080/index</a:t>
            </a:r>
            <a:r>
              <a:rPr lang="ko-KR" altLang="en-US" dirty="0" smtClean="0"/>
              <a:t>에는 접속이 되도록 수정한 상태이나 이 경우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접속이 안되는 문제가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9467" y="575733"/>
            <a:ext cx="630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고로 </a:t>
            </a:r>
            <a:r>
              <a:rPr lang="ko-KR" altLang="en-US" dirty="0" err="1" smtClean="0"/>
              <a:t>이문제를</a:t>
            </a:r>
            <a:r>
              <a:rPr lang="ko-KR" altLang="en-US" dirty="0" smtClean="0"/>
              <a:t> 해결하기 위해서는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연결을 초기화 시키거나 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69467" y="1222064"/>
            <a:ext cx="5108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https://private.tistory.com/76#recentComments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99" y="1608666"/>
            <a:ext cx="6663267" cy="1038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508517"/>
            <a:ext cx="2486372" cy="419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3" y="4948645"/>
            <a:ext cx="10799088" cy="4953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23" y="5572287"/>
            <a:ext cx="76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추가를 하였음에도 동일하게 에러가 발생함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8" idx="2"/>
            <a:endCxn id="9" idx="0"/>
          </p:cNvCxnSpPr>
          <p:nvPr/>
        </p:nvCxnSpPr>
        <p:spPr>
          <a:xfrm flipH="1">
            <a:off x="1319386" y="2647036"/>
            <a:ext cx="7397047" cy="186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686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88668"/>
            <a:ext cx="12124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https://stackoverflow.com/questions/28042426/spring-boot-error-creating-bean-with-name-datasource-defined-in-class-path-r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999"/>
            <a:ext cx="6287377" cy="3762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3133" y="2237958"/>
            <a:ext cx="51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문구 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9" y="5144230"/>
            <a:ext cx="6773220" cy="2953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3" idx="2"/>
            <a:endCxn id="5" idx="0"/>
          </p:cNvCxnSpPr>
          <p:nvPr/>
        </p:nvCxnSpPr>
        <p:spPr>
          <a:xfrm>
            <a:off x="3143689" y="4497899"/>
            <a:ext cx="330200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3267" y="57150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error creating bean with name '</a:t>
            </a:r>
            <a:r>
              <a:rPr lang="en-US" altLang="ko-KR" dirty="0" err="1"/>
              <a:t>datasource</a:t>
            </a:r>
            <a:r>
              <a:rPr lang="en-US" altLang="ko-KR" dirty="0"/>
              <a:t>' defined in class path </a:t>
            </a:r>
            <a:r>
              <a:rPr lang="en-US" altLang="ko-KR" dirty="0" smtClean="0"/>
              <a:t>resource </a:t>
            </a:r>
            <a:r>
              <a:rPr lang="ko-KR" altLang="en-US" dirty="0" smtClean="0"/>
              <a:t>이라는 기존 에러코드에서 변경되었음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423527" y="7349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https://nbds.kr/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1422400"/>
            <a:ext cx="2980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페이지에서 </a:t>
            </a:r>
            <a:r>
              <a:rPr lang="ko-KR" altLang="en-US" dirty="0" err="1" smtClean="0"/>
              <a:t>바이오데이터</a:t>
            </a:r>
            <a:r>
              <a:rPr lang="en-US" altLang="ko-KR" dirty="0"/>
              <a:t>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신청에서 기능 체크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작동 안되는 부분 체크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4022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90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https://seungyooon.tistory.com/218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458"/>
            <a:ext cx="7659169" cy="1428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950533"/>
            <a:ext cx="701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문구 추가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67"/>
            <a:ext cx="10478962" cy="18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" y="2895600"/>
            <a:ext cx="885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에러명이</a:t>
            </a:r>
            <a:r>
              <a:rPr lang="ko-KR" altLang="en-US" dirty="0" smtClean="0"/>
              <a:t> 기존 </a:t>
            </a:r>
            <a:r>
              <a:rPr lang="en-US" altLang="ko-KR" dirty="0" err="1" smtClean="0"/>
              <a:t>datasource</a:t>
            </a:r>
            <a:r>
              <a:rPr lang="en-US" altLang="ko-KR" dirty="0" smtClean="0"/>
              <a:t>~~~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script~~~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200" y="3784600"/>
            <a:ext cx="86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반복적인 동일한 에러 발생으로 </a:t>
            </a:r>
            <a:r>
              <a:rPr lang="en-US" altLang="ko-KR" dirty="0" smtClean="0"/>
              <a:t>m2</a:t>
            </a:r>
            <a:r>
              <a:rPr lang="ko-KR" altLang="en-US" dirty="0" smtClean="0"/>
              <a:t>폴더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재부팅하여</a:t>
            </a:r>
            <a:r>
              <a:rPr lang="ko-KR" altLang="en-US" dirty="0" smtClean="0"/>
              <a:t> 처음부터 다시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6980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10.06 </a:t>
            </a:r>
            <a:r>
              <a:rPr lang="ko-KR" altLang="en-US" smtClean="0"/>
              <a:t>일일 </a:t>
            </a:r>
            <a:r>
              <a:rPr lang="ko-KR" altLang="en-US" dirty="0" smtClean="0"/>
              <a:t>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8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177800" y="279400"/>
            <a:ext cx="11861800" cy="587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상단의 </a:t>
            </a:r>
            <a:r>
              <a:rPr lang="en-US" altLang="ko-KR" sz="2500" dirty="0" smtClean="0"/>
              <a:t>Robot Components </a:t>
            </a:r>
            <a:r>
              <a:rPr lang="ko-KR" altLang="en-US" sz="2500" dirty="0" smtClean="0"/>
              <a:t>의 경우 </a:t>
            </a:r>
            <a:r>
              <a:rPr lang="en-US" altLang="ko-KR" sz="2500" dirty="0" err="1" smtClean="0"/>
              <a:t>attr</a:t>
            </a:r>
            <a:r>
              <a:rPr lang="en-US" altLang="ko-KR" sz="2500" dirty="0" smtClean="0"/>
              <a:t>(x,~)</a:t>
            </a:r>
            <a:r>
              <a:rPr lang="ko-KR" altLang="en-US" sz="2500" dirty="0" smtClean="0"/>
              <a:t>뿐만 아니라 </a:t>
            </a:r>
            <a:r>
              <a:rPr lang="en-US" altLang="ko-KR" sz="2500" dirty="0" err="1" smtClean="0"/>
              <a:t>attr</a:t>
            </a:r>
            <a:r>
              <a:rPr lang="en-US" altLang="ko-KR" sz="2500" dirty="0" smtClean="0"/>
              <a:t>(y,~)</a:t>
            </a:r>
            <a:r>
              <a:rPr lang="ko-KR" altLang="en-US" sz="2500" dirty="0" smtClean="0"/>
              <a:t>를 추가하여 강제적으로 보이도록 수정함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기존의 경우 </a:t>
            </a:r>
            <a:r>
              <a:rPr lang="en-US" altLang="ko-KR" sz="2500" dirty="0" smtClean="0"/>
              <a:t>X</a:t>
            </a:r>
            <a:r>
              <a:rPr lang="ko-KR" altLang="en-US" sz="2500" dirty="0" smtClean="0"/>
              <a:t>축으로만 있는 문제</a:t>
            </a:r>
            <a:r>
              <a:rPr lang="en-US" altLang="ko-KR" sz="2500" dirty="0" smtClean="0"/>
              <a:t>)</a:t>
            </a:r>
          </a:p>
          <a:p>
            <a:endParaRPr lang="en-US" altLang="ko-KR" sz="2500" dirty="0"/>
          </a:p>
          <a:p>
            <a:r>
              <a:rPr lang="ko-KR" altLang="en-US" sz="2500" dirty="0" smtClean="0"/>
              <a:t>측면의 </a:t>
            </a:r>
            <a:r>
              <a:rPr lang="en-US" altLang="ko-KR" sz="2500" dirty="0" smtClean="0"/>
              <a:t>Team </a:t>
            </a:r>
            <a:r>
              <a:rPr lang="ko-KR" altLang="en-US" sz="2500" dirty="0" smtClean="0"/>
              <a:t>및  </a:t>
            </a:r>
            <a:r>
              <a:rPr lang="en-US" altLang="ko-KR" sz="2500" dirty="0" smtClean="0"/>
              <a:t>Runtime</a:t>
            </a:r>
            <a:r>
              <a:rPr lang="ko-KR" altLang="en-US" sz="2500" dirty="0" smtClean="0"/>
              <a:t>의 경우 공통된 </a:t>
            </a:r>
            <a:r>
              <a:rPr lang="en-US" altLang="ko-KR" sz="2500" dirty="0" err="1" smtClean="0"/>
              <a:t>legend_g</a:t>
            </a:r>
            <a:r>
              <a:rPr lang="ko-KR" altLang="en-US" sz="2500" dirty="0" smtClean="0"/>
              <a:t>를 손을 봐야할 꺼라 </a:t>
            </a:r>
            <a:r>
              <a:rPr lang="ko-KR" altLang="en-US" sz="2500" dirty="0" err="1" smtClean="0"/>
              <a:t>예상중</a:t>
            </a:r>
            <a:endParaRPr lang="en-US" altLang="ko-KR" sz="2500" dirty="0" smtClean="0"/>
          </a:p>
          <a:p>
            <a:endParaRPr lang="en-US" altLang="ko-KR" sz="2500" dirty="0"/>
          </a:p>
          <a:p>
            <a:r>
              <a:rPr lang="en-US" altLang="ko-KR" sz="2500" dirty="0" smtClean="0">
                <a:hlinkClick r:id="rId2"/>
              </a:rPr>
              <a:t>https://programmerpsk.tistory.com/44</a:t>
            </a:r>
            <a:endParaRPr lang="en-US" altLang="ko-KR" sz="2500" dirty="0"/>
          </a:p>
          <a:p>
            <a:r>
              <a:rPr lang="en-US" altLang="ko-KR" sz="2500" dirty="0" smtClean="0"/>
              <a:t>D3.js transform </a:t>
            </a:r>
            <a:r>
              <a:rPr lang="ko-KR" altLang="en-US" sz="2500" dirty="0" smtClean="0"/>
              <a:t>관련 링크</a:t>
            </a:r>
            <a:endParaRPr lang="en-US" altLang="ko-KR" sz="2500" dirty="0" smtClean="0"/>
          </a:p>
          <a:p>
            <a:endParaRPr lang="en-US" altLang="ko-KR" sz="2500" dirty="0"/>
          </a:p>
          <a:p>
            <a:r>
              <a:rPr lang="en-US" altLang="ko-KR" sz="2500" dirty="0" smtClean="0"/>
              <a:t>Legend1,2 </a:t>
            </a:r>
            <a:r>
              <a:rPr lang="ko-KR" altLang="en-US" sz="2500" dirty="0" smtClean="0"/>
              <a:t>의 경우 </a:t>
            </a:r>
            <a:r>
              <a:rPr lang="en-US" altLang="ko-KR" sz="2500" dirty="0" smtClean="0"/>
              <a:t>transform</a:t>
            </a:r>
            <a:r>
              <a:rPr lang="ko-KR" altLang="en-US" sz="2500" dirty="0" smtClean="0"/>
              <a:t>에서 </a:t>
            </a:r>
            <a:r>
              <a:rPr lang="en-US" altLang="ko-KR" sz="2500" dirty="0" smtClean="0"/>
              <a:t>width</a:t>
            </a:r>
            <a:r>
              <a:rPr lang="ko-KR" altLang="en-US" sz="2500" dirty="0" smtClean="0"/>
              <a:t>가 아닌 </a:t>
            </a:r>
            <a:r>
              <a:rPr lang="en-US" altLang="ko-KR" sz="2500" dirty="0" smtClean="0"/>
              <a:t>height</a:t>
            </a:r>
            <a:r>
              <a:rPr lang="ko-KR" altLang="en-US" sz="2500" dirty="0" smtClean="0"/>
              <a:t>를 통해 강제적으로 </a:t>
            </a:r>
            <a:r>
              <a:rPr lang="ko-KR" altLang="en-US" sz="2500" dirty="0" err="1" smtClean="0"/>
              <a:t>나오게함</a:t>
            </a:r>
            <a:endParaRPr lang="en-US" altLang="ko-KR" sz="2500" dirty="0" smtClean="0"/>
          </a:p>
          <a:p>
            <a:endParaRPr lang="en-US" altLang="ko-KR" sz="2500" dirty="0"/>
          </a:p>
          <a:p>
            <a:r>
              <a:rPr lang="ko-KR" altLang="en-US" sz="2500" dirty="0" smtClean="0"/>
              <a:t>현재 너무 위로 </a:t>
            </a:r>
            <a:r>
              <a:rPr lang="ko-KR" altLang="en-US" sz="2500" dirty="0" err="1" smtClean="0"/>
              <a:t>올라가있어</a:t>
            </a:r>
            <a:r>
              <a:rPr lang="ko-KR" altLang="en-US" sz="2500" dirty="0" smtClean="0"/>
              <a:t> 아래로 내리는 방법 </a:t>
            </a:r>
            <a:r>
              <a:rPr lang="ko-KR" altLang="en-US" sz="2500" dirty="0" err="1" smtClean="0"/>
              <a:t>찾는중</a:t>
            </a:r>
            <a:endParaRPr lang="en-US" altLang="ko-KR" sz="2500" dirty="0" smtClean="0"/>
          </a:p>
          <a:p>
            <a:r>
              <a:rPr lang="en-US" altLang="ko-KR" sz="2500" dirty="0" smtClean="0"/>
              <a:t>Margin</a:t>
            </a:r>
            <a:r>
              <a:rPr lang="ko-KR" altLang="en-US" sz="2500" dirty="0" smtClean="0"/>
              <a:t>이나 다른 방식을 통한 접근이 </a:t>
            </a:r>
            <a:r>
              <a:rPr lang="ko-KR" altLang="en-US" sz="2500" dirty="0" err="1" smtClean="0"/>
              <a:t>필요하다봄</a:t>
            </a:r>
            <a:r>
              <a:rPr lang="en-US" altLang="ko-KR" sz="25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7214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685" y="212377"/>
            <a:ext cx="1155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.m2 </a:t>
            </a:r>
            <a:r>
              <a:rPr lang="ko-KR" altLang="en-US" dirty="0" smtClean="0"/>
              <a:t>폴더 삭제 후 </a:t>
            </a:r>
            <a:r>
              <a:rPr lang="ko-KR" altLang="en-US" dirty="0" err="1" smtClean="0"/>
              <a:t>재기동할</a:t>
            </a:r>
            <a:r>
              <a:rPr lang="ko-KR" altLang="en-US" dirty="0" smtClean="0"/>
              <a:t> 경우 임에도 밑의 사진과 같은 이전과 동일한 오류가 발생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다른 부분에서 문제가 생겼음을 파악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07"/>
            <a:ext cx="12751425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251" y="2268187"/>
            <a:ext cx="767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문제는 내가 </a:t>
            </a:r>
            <a:r>
              <a:rPr lang="ko-KR" altLang="en-US" dirty="0" err="1" smtClean="0"/>
              <a:t>건든건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properties, </a:t>
            </a:r>
            <a:r>
              <a:rPr lang="en-US" altLang="ko-KR" dirty="0" err="1" smtClean="0"/>
              <a:t>pom,HomeController</a:t>
            </a:r>
            <a:r>
              <a:rPr lang="ko-KR" altLang="en-US" dirty="0" smtClean="0"/>
              <a:t>정도임으로 해당 부분을 지우고 실행해봐도 동일한 증상이 자꾸 발생함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05" y="2938278"/>
            <a:ext cx="1174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Pom</a:t>
            </a:r>
            <a:r>
              <a:rPr lang="ko-KR" altLang="en-US" dirty="0" smtClean="0"/>
              <a:t>에서 데이터베이스 의존성을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properties</a:t>
            </a:r>
            <a:r>
              <a:rPr lang="ko-KR" altLang="en-US" dirty="0" smtClean="0"/>
              <a:t>에서도 데이터베이스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.m2</a:t>
            </a:r>
            <a:r>
              <a:rPr lang="ko-KR" altLang="en-US" dirty="0" smtClean="0"/>
              <a:t>폴더 삭제 하여 </a:t>
            </a:r>
            <a:r>
              <a:rPr lang="ko-KR" altLang="en-US" dirty="0" err="1" smtClean="0"/>
              <a:t>재기동</a:t>
            </a:r>
            <a:r>
              <a:rPr lang="ko-KR" altLang="en-US" dirty="0" smtClean="0"/>
              <a:t> 시도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5" y="3331370"/>
            <a:ext cx="4239217" cy="2905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696" y="6388925"/>
            <a:ext cx="390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 의존성 주석처리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58" y="3411982"/>
            <a:ext cx="5325218" cy="762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9501" y="4405745"/>
            <a:ext cx="489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베이스 </a:t>
            </a:r>
            <a:r>
              <a:rPr lang="en-US" altLang="ko-KR" dirty="0" err="1" smtClean="0"/>
              <a:t>properites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주석 처리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560" y="4873365"/>
            <a:ext cx="4810796" cy="2667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5444" y="5391397"/>
            <a:ext cx="372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.m2</a:t>
            </a:r>
            <a:r>
              <a:rPr lang="ko-KR" altLang="en-US" dirty="0" smtClean="0"/>
              <a:t>폴더에 있던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389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5680" cy="1886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0217"/>
            <a:ext cx="3153215" cy="242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3639" y="2200459"/>
            <a:ext cx="847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주석 처리 및 삭제 진행 후 정상적으로 화면이 출력됨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상태에서 처음부터 다시 </a:t>
            </a:r>
            <a:r>
              <a:rPr lang="ko-KR" altLang="en-US" dirty="0" err="1" smtClean="0"/>
              <a:t>셋팅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45568" y="3722182"/>
            <a:ext cx="2985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 dirty="0"/>
              <a:t>https://min-it.tistory.com/5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4224867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이번에 시도할 사이트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867" y="3123789"/>
            <a:ext cx="8557993" cy="29976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3800" y="6341533"/>
            <a:ext cx="565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Junit</a:t>
            </a:r>
            <a:r>
              <a:rPr lang="ko-KR" altLang="en-US" dirty="0" smtClean="0"/>
              <a:t>을 통해 정상적으로 연결되었음을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3496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92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https://min-it.tistory.com/6?category=751930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69332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다음으로 연결된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소스를 추출하거나 보내기 위한 </a:t>
            </a:r>
            <a:r>
              <a:rPr lang="en-US" altLang="ko-KR" dirty="0" err="1" smtClean="0"/>
              <a:t>mybatis</a:t>
            </a:r>
            <a:r>
              <a:rPr lang="ko-KR" altLang="en-US" dirty="0" smtClean="0"/>
              <a:t>와의 연동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81894" y="0"/>
            <a:ext cx="3873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https://jerryjerryjerry.tistory.com/65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9" y="818230"/>
            <a:ext cx="6211812" cy="56110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71" y="818230"/>
            <a:ext cx="5763429" cy="3962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8571" y="5012267"/>
            <a:ext cx="555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Junit</a:t>
            </a:r>
            <a:r>
              <a:rPr lang="ko-KR" altLang="en-US" dirty="0" smtClean="0"/>
              <a:t>을 통해 정상적으로 연결됨을 체크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2178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92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https://min-it.tistory.com/8?category=751930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69332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링크를 통해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내용 호출 시도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60483" y="0"/>
            <a:ext cx="381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https://memostack.tistory.com/155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0333" y="474133"/>
            <a:ext cx="636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방식의 경우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로 구동하게 되므로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구동시키기 위하여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방식으로 접근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546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Nbds.kr</a:t>
            </a:r>
            <a:r>
              <a:rPr lang="ko-KR" altLang="en-US" dirty="0" smtClean="0"/>
              <a:t>에 접속하여 어제 진행한 오류 문제점 해결 여부 및 모바일버전도 체크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" y="4287335"/>
            <a:ext cx="9421540" cy="800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4" y="2771002"/>
            <a:ext cx="6154009" cy="1428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30973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에러창이</a:t>
            </a:r>
            <a:r>
              <a:rPr lang="ko-KR" altLang="en-US" dirty="0" smtClean="0"/>
              <a:t> 뜨면서 진행 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30999" y="1969068"/>
            <a:ext cx="57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https://memostack.tistory.com/155?category=755742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7733" y="2549944"/>
            <a:ext cx="557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링크를 통하여 </a:t>
            </a:r>
            <a:r>
              <a:rPr lang="en-US" altLang="ko-KR" dirty="0" smtClean="0"/>
              <a:t>pc-</a:t>
            </a:r>
            <a:r>
              <a:rPr lang="en-US" altLang="ko-KR" dirty="0" err="1" smtClean="0"/>
              <a:t>mybaites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간의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자 연계가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을 통하여 될 수 있도록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8622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4" y="0"/>
            <a:ext cx="6687483" cy="2772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533" y="2641600"/>
            <a:ext cx="8466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추정되는 에러 원인</a:t>
            </a:r>
            <a:endParaRPr lang="en-US" altLang="ko-KR" dirty="0" smtClean="0"/>
          </a:p>
          <a:p>
            <a:r>
              <a:rPr lang="ko-KR" altLang="en-US" dirty="0" smtClean="0"/>
              <a:t>기존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의 경우 </a:t>
            </a:r>
            <a:r>
              <a:rPr lang="en-US" altLang="ko-KR" dirty="0" err="1" smtClean="0"/>
              <a:t>FileData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대문자</a:t>
            </a:r>
            <a:r>
              <a:rPr lang="en-US" altLang="ko-KR" dirty="0" smtClean="0"/>
              <a:t>+</a:t>
            </a:r>
            <a:r>
              <a:rPr lang="ko-KR" altLang="en-US" dirty="0" smtClean="0"/>
              <a:t>소문자 조합으로 되어있음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이러한 상황이기에 인식 </a:t>
            </a:r>
            <a:r>
              <a:rPr lang="ko-KR" altLang="en-US" dirty="0" err="1" smtClean="0"/>
              <a:t>못한것이</a:t>
            </a:r>
            <a:r>
              <a:rPr lang="ko-KR" altLang="en-US" dirty="0" smtClean="0"/>
              <a:t> 아닌가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라는 생각으로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해당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을 순수 소문자 및 데이터베이스도 동일하게 소문자로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3" y="4462309"/>
            <a:ext cx="3505689" cy="2200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866" y="4724400"/>
            <a:ext cx="56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변경후</a:t>
            </a:r>
            <a:r>
              <a:rPr lang="ko-KR" altLang="en-US" dirty="0" smtClean="0"/>
              <a:t> 정상적으로 입력된 데이터가 출력됨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990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667" y="296333"/>
            <a:ext cx="91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en-US" altLang="ko-KR" dirty="0" err="1" smtClean="0"/>
              <a:t>pid</a:t>
            </a:r>
            <a:r>
              <a:rPr lang="ko-KR" altLang="en-US" dirty="0" smtClean="0"/>
              <a:t>의 경우 파일의 들어간 순서 비슷한 느낌이기에 우선은 </a:t>
            </a:r>
            <a:r>
              <a:rPr lang="ko-KR" altLang="en-US" dirty="0" err="1" smtClean="0"/>
              <a:t>냅두도록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838200"/>
            <a:ext cx="89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구축현황</a:t>
            </a:r>
            <a:r>
              <a:rPr lang="ko-KR" altLang="en-US" dirty="0" smtClean="0"/>
              <a:t> </a:t>
            </a:r>
            <a:r>
              <a:rPr lang="en-US" altLang="ko-KR" dirty="0" smtClean="0"/>
              <a:t>member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데이터 베이스에 들어간 데이터를 전부 조회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2099" y="1207532"/>
            <a:ext cx="576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https://memostack.tistory.com/178?category=755742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701800"/>
            <a:ext cx="729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 기반으로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전송 시스템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9" y="2196068"/>
            <a:ext cx="4277322" cy="2362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533" y="2370667"/>
            <a:ext cx="403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코드를 담당하는 부분이 </a:t>
            </a:r>
            <a:r>
              <a:rPr lang="en-US" altLang="ko-KR" dirty="0" smtClean="0"/>
              <a:t>smaple.common.js</a:t>
            </a:r>
            <a:r>
              <a:rPr lang="ko-KR" altLang="en-US" dirty="0" smtClean="0"/>
              <a:t>임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거기서 자동으로 </a:t>
            </a:r>
            <a:r>
              <a:rPr lang="en-US" altLang="ko-KR" dirty="0" err="1" smtClean="0">
                <a:sym typeface="Wingdings" panose="05000000000000000000" pitchFamily="2" charset="2"/>
              </a:rPr>
              <a:t>mysql</a:t>
            </a:r>
            <a:r>
              <a:rPr lang="ko-KR" altLang="en-US" dirty="0" smtClean="0">
                <a:sym typeface="Wingdings" panose="05000000000000000000" pitchFamily="2" charset="2"/>
              </a:rPr>
              <a:t>에 넘기도록 진행하면 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2099" y="4683534"/>
            <a:ext cx="901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구축 수준</a:t>
            </a:r>
            <a:endParaRPr lang="en-US" altLang="ko-KR" dirty="0" smtClean="0"/>
          </a:p>
          <a:p>
            <a:r>
              <a:rPr lang="en-US" altLang="ko-KR" dirty="0" err="1" smtClean="0"/>
              <a:t>Mysql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간의 연결은 끝난 상태이며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sprin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호출시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에 저장된 정보가 정상적으로 출력되는 것 까지는 구축됨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Mysql</a:t>
            </a:r>
            <a:r>
              <a:rPr lang="en-US" altLang="ko-KR" dirty="0" smtClean="0">
                <a:sym typeface="Wingdings" panose="05000000000000000000" pitchFamily="2" charset="2"/>
              </a:rPr>
              <a:t>&gt;</a:t>
            </a:r>
            <a:r>
              <a:rPr lang="en-US" altLang="ko-KR" dirty="0" err="1" smtClean="0">
                <a:sym typeface="Wingdings" panose="05000000000000000000" pitchFamily="2" charset="2"/>
              </a:rPr>
              <a:t>javascript</a:t>
            </a:r>
            <a:r>
              <a:rPr lang="ko-KR" altLang="en-US" dirty="0" smtClean="0">
                <a:sym typeface="Wingdings" panose="05000000000000000000" pitchFamily="2" charset="2"/>
              </a:rPr>
              <a:t>간의 연결 방법을 찾아야함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en-US" altLang="ko-KR" dirty="0" err="1" smtClean="0">
                <a:sym typeface="Wingdings" panose="05000000000000000000" pitchFamily="2" charset="2"/>
              </a:rPr>
              <a:t>db</a:t>
            </a:r>
            <a:r>
              <a:rPr lang="ko-KR" altLang="en-US" dirty="0" smtClean="0">
                <a:sym typeface="Wingdings" panose="05000000000000000000" pitchFamily="2" charset="2"/>
              </a:rPr>
              <a:t>는 정상적으로 연결되 있는 상태이며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필요한 정보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Ex)data title</a:t>
            </a:r>
            <a:r>
              <a:rPr lang="ko-KR" altLang="en-US" dirty="0" smtClean="0">
                <a:sym typeface="Wingdings" panose="05000000000000000000" pitchFamily="2" charset="2"/>
              </a:rPr>
              <a:t>등을 뽑아야 하기 때문에 해당일들을 우선 저장하는 방식 부터 해결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저장만 하면 뽑아서 </a:t>
            </a:r>
            <a:r>
              <a:rPr lang="ko-KR" altLang="en-US" dirty="0" err="1" smtClean="0">
                <a:sym typeface="Wingdings" panose="05000000000000000000" pitchFamily="2" charset="2"/>
              </a:rPr>
              <a:t>보내는거는</a:t>
            </a:r>
            <a:r>
              <a:rPr lang="ko-KR" altLang="en-US" dirty="0" smtClean="0">
                <a:sym typeface="Wingdings" panose="05000000000000000000" pitchFamily="2" charset="2"/>
              </a:rPr>
              <a:t> 일도 아니기 때문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5105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467" y="270933"/>
            <a:ext cx="11726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: node.js</a:t>
            </a:r>
            <a:r>
              <a:rPr lang="ko-KR" altLang="en-US" dirty="0" smtClean="0"/>
              <a:t>를 사용할 수 없음</a:t>
            </a:r>
            <a:endParaRPr lang="en-US" altLang="ko-KR" dirty="0" smtClean="0"/>
          </a:p>
          <a:p>
            <a:r>
              <a:rPr lang="ko-KR" altLang="en-US" dirty="0" smtClean="0"/>
              <a:t>즉 일반적인 방식으로 해결할 수는 없음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아는점</a:t>
            </a:r>
            <a:r>
              <a:rPr lang="en-US" altLang="ko-KR" dirty="0" smtClean="0"/>
              <a:t>: sample.common.js(</a:t>
            </a:r>
            <a:r>
              <a:rPr lang="ko-KR" altLang="en-US" dirty="0" smtClean="0"/>
              <a:t>추후 파일명 및 내용 </a:t>
            </a:r>
            <a:r>
              <a:rPr lang="ko-KR" altLang="en-US" dirty="0" err="1" smtClean="0"/>
              <a:t>수정예정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불필요한 코드가 다량 추가되어 있어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나쁨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파일의 정보 </a:t>
            </a:r>
            <a:r>
              <a:rPr lang="en-US" altLang="ko-KR" dirty="0" smtClean="0"/>
              <a:t>ex)</a:t>
            </a:r>
            <a:r>
              <a:rPr lang="ko-KR" altLang="en-US" dirty="0" smtClean="0"/>
              <a:t>파일 사이즈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파일위치</a:t>
            </a:r>
            <a:r>
              <a:rPr lang="ko-KR" altLang="en-US" dirty="0" smtClean="0"/>
              <a:t> 등을 알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5467" y="1447800"/>
            <a:ext cx="607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Require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아래에 있는 </a:t>
            </a:r>
            <a:r>
              <a:rPr lang="ko-KR" altLang="en-US" dirty="0" err="1" smtClean="0"/>
              <a:t>메소드이기</a:t>
            </a:r>
            <a:r>
              <a:rPr lang="ko-KR" altLang="en-US" dirty="0" smtClean="0"/>
              <a:t> 때문에 사용이 불가능함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다른메소드를</a:t>
            </a:r>
            <a:r>
              <a:rPr lang="ko-KR" altLang="en-US" dirty="0" smtClean="0">
                <a:sym typeface="Wingdings" panose="05000000000000000000" pitchFamily="2" charset="2"/>
              </a:rPr>
              <a:t> 쓰던지 해서 </a:t>
            </a:r>
            <a:r>
              <a:rPr lang="en-US" altLang="ko-KR" dirty="0" err="1" smtClean="0">
                <a:sym typeface="Wingdings" panose="05000000000000000000" pitchFamily="2" charset="2"/>
              </a:rPr>
              <a:t>db</a:t>
            </a:r>
            <a:r>
              <a:rPr lang="ko-KR" altLang="en-US" dirty="0" smtClean="0">
                <a:sym typeface="Wingdings" panose="05000000000000000000" pitchFamily="2" charset="2"/>
              </a:rPr>
              <a:t>에 데이터를 전달하는 방식으로 </a:t>
            </a:r>
            <a:r>
              <a:rPr lang="ko-KR" altLang="en-US" dirty="0" err="1" smtClean="0">
                <a:sym typeface="Wingdings" panose="05000000000000000000" pitchFamily="2" charset="2"/>
              </a:rPr>
              <a:t>진행해야함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467" y="2371130"/>
            <a:ext cx="119972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Require </a:t>
            </a:r>
            <a:r>
              <a:rPr lang="ko-KR" altLang="en-US" dirty="0" smtClean="0"/>
              <a:t>관련 참조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https</a:t>
            </a:r>
            <a:r>
              <a:rPr lang="ko-KR" altLang="en-US" dirty="0"/>
              <a:t>://velog.io/@sms8377/Javascript-require-%EA%B0%84%EB%8B%A8-%EB%8F%99%EC%9E%91-%EC%9B%90%EB%A6%AC-%EB%B0%8F-module.export-%EC%99%80-export%EC%9D%98-%EC%B0%A8%EC%9D%B4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2767" y="4542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https://kyuhyuk.kr/article/spring-boot/2020/07/22/Spring-Boot-JPA-MySQL-Board-Post-File-Upload-Download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4004733"/>
            <a:ext cx="736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링크가 가장 비슷하므로 적용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4230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5" y="108624"/>
            <a:ext cx="3829584" cy="5272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75" y="5380672"/>
            <a:ext cx="3014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 구축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Id = </a:t>
            </a:r>
            <a:r>
              <a:rPr lang="ko-KR" altLang="en-US" dirty="0" smtClean="0"/>
              <a:t>파일이 들어간 순서</a:t>
            </a:r>
            <a:endParaRPr lang="en-US" altLang="ko-KR" dirty="0"/>
          </a:p>
          <a:p>
            <a:r>
              <a:rPr lang="en-US" altLang="ko-KR" dirty="0" smtClean="0"/>
              <a:t>Name = </a:t>
            </a:r>
            <a:r>
              <a:rPr lang="ko-KR" altLang="en-US" dirty="0" smtClean="0"/>
              <a:t>파일명</a:t>
            </a:r>
            <a:endParaRPr lang="en-US" altLang="ko-KR" dirty="0" smtClean="0"/>
          </a:p>
          <a:p>
            <a:r>
              <a:rPr lang="en-US" altLang="ko-KR" dirty="0" smtClean="0"/>
              <a:t>Size = </a:t>
            </a:r>
            <a:r>
              <a:rPr lang="ko-KR" altLang="en-US" dirty="0" smtClean="0"/>
              <a:t>파일 사이즈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459" y="0"/>
            <a:ext cx="8075874" cy="5963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1333" y="6231467"/>
            <a:ext cx="623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코드를 분석하여 나의 코드와 비슷하게 수정해야함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578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89133" cy="596348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295400" y="914400"/>
            <a:ext cx="3962400" cy="448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endCxn id="7" idx="1"/>
          </p:cNvCxnSpPr>
          <p:nvPr/>
        </p:nvCxnSpPr>
        <p:spPr>
          <a:xfrm flipV="1">
            <a:off x="5257800" y="661834"/>
            <a:ext cx="1032933" cy="48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0733" y="338668"/>
            <a:ext cx="3699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위치 에서 파일이 업로드가 시작됨</a:t>
            </a:r>
            <a:r>
              <a:rPr lang="en-US" altLang="ko-KR" dirty="0" smtClean="0">
                <a:sym typeface="Wingdings" panose="05000000000000000000" pitchFamily="2" charset="2"/>
              </a:rPr>
              <a:t> submit</a:t>
            </a:r>
            <a:r>
              <a:rPr lang="ko-KR" altLang="en-US" dirty="0" smtClean="0">
                <a:sym typeface="Wingdings" panose="05000000000000000000" pitchFamily="2" charset="2"/>
              </a:rPr>
              <a:t>으로 파일 업로드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2400" y="4216400"/>
            <a:ext cx="3962400" cy="93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6"/>
            <a:endCxn id="12" idx="1"/>
          </p:cNvCxnSpPr>
          <p:nvPr/>
        </p:nvCxnSpPr>
        <p:spPr>
          <a:xfrm flipV="1">
            <a:off x="4114800" y="2036465"/>
            <a:ext cx="2311400" cy="2649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26200" y="1574800"/>
            <a:ext cx="516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위치에서 뭔가를 더 처리하는데 </a:t>
            </a:r>
            <a:r>
              <a:rPr lang="en-US" altLang="ko-KR" dirty="0" smtClean="0"/>
              <a:t>filename=</a:t>
            </a:r>
            <a:r>
              <a:rPr lang="ko-KR" altLang="en-US" dirty="0" smtClean="0"/>
              <a:t>을 보아 여기서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차적으로 파일명을 처리하는 거로 예상됨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26200" y="303106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나의 경우는 파일을 선택해주세요가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47" y="3422349"/>
            <a:ext cx="5677506" cy="1257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90733" y="4920343"/>
            <a:ext cx="590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 식으로 구축되어 있는 상태임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1194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533" y="67733"/>
            <a:ext cx="11548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순서</a:t>
            </a:r>
            <a:endParaRPr lang="en-US" altLang="ko-KR" dirty="0" smtClean="0"/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에서 업로드할 </a:t>
            </a:r>
            <a:r>
              <a:rPr lang="ko-KR" altLang="en-US" dirty="0" err="1" smtClean="0"/>
              <a:t>파일등을</a:t>
            </a:r>
            <a:r>
              <a:rPr lang="ko-KR" altLang="en-US" dirty="0" smtClean="0"/>
              <a:t> 올림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업로드 버튼을 누름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js</a:t>
            </a:r>
            <a:r>
              <a:rPr lang="ko-KR" altLang="en-US" dirty="0" smtClean="0">
                <a:sym typeface="Wingdings" panose="05000000000000000000" pitchFamily="2" charset="2"/>
              </a:rPr>
              <a:t>에서 업로드할 파일의 정보를 우선 받아서 사용자에게 정보를 출력 함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파일명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사이즈 </a:t>
            </a:r>
            <a:r>
              <a:rPr lang="ko-KR" altLang="en-US" dirty="0" err="1" smtClean="0">
                <a:sym typeface="Wingdings" panose="05000000000000000000" pitchFamily="2" charset="2"/>
              </a:rPr>
              <a:t>저장위치등</a:t>
            </a:r>
            <a:r>
              <a:rPr lang="en-US" altLang="ko-KR" dirty="0" smtClean="0">
                <a:sym typeface="Wingdings" panose="05000000000000000000" pitchFamily="2" charset="2"/>
              </a:rPr>
              <a:t>)</a:t>
            </a:r>
            <a:r>
              <a:rPr lang="ko-KR" altLang="en-US" dirty="0" smtClean="0">
                <a:sym typeface="Wingdings" panose="05000000000000000000" pitchFamily="2" charset="2"/>
              </a:rPr>
              <a:t>그와 동시에 </a:t>
            </a:r>
            <a:r>
              <a:rPr lang="en-US" altLang="ko-KR" dirty="0" err="1" smtClean="0">
                <a:sym typeface="Wingdings" panose="05000000000000000000" pitchFamily="2" charset="2"/>
              </a:rPr>
              <a:t>HomeController</a:t>
            </a:r>
            <a:r>
              <a:rPr lang="ko-KR" altLang="en-US" dirty="0" smtClean="0">
                <a:sym typeface="Wingdings" panose="05000000000000000000" pitchFamily="2" charset="2"/>
              </a:rPr>
              <a:t>에서 대상 파일을 업로드함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여기서 </a:t>
            </a:r>
            <a:r>
              <a:rPr lang="en-US" altLang="ko-KR" dirty="0" err="1" smtClean="0">
                <a:sym typeface="Wingdings" panose="05000000000000000000" pitchFamily="2" charset="2"/>
              </a:rPr>
              <a:t>HomeController</a:t>
            </a:r>
            <a:r>
              <a:rPr lang="ko-KR" altLang="en-US" dirty="0" smtClean="0">
                <a:sym typeface="Wingdings" panose="05000000000000000000" pitchFamily="2" charset="2"/>
              </a:rPr>
              <a:t>는 따로 업로드에는 관여하지 않고 루트만 관여함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가상경로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해당 이 업로드 </a:t>
            </a:r>
            <a:r>
              <a:rPr lang="ko-KR" altLang="en-US" dirty="0" err="1" smtClean="0">
                <a:sym typeface="Wingdings" panose="05000000000000000000" pitchFamily="2" charset="2"/>
              </a:rPr>
              <a:t>사이클임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 제대로 </a:t>
            </a:r>
            <a:r>
              <a:rPr lang="en-US" altLang="ko-KR" dirty="0" smtClean="0">
                <a:sym typeface="Wingdings" panose="05000000000000000000" pitchFamily="2" charset="2"/>
              </a:rPr>
              <a:t>upload</a:t>
            </a:r>
            <a:r>
              <a:rPr lang="ko-KR" altLang="en-US" dirty="0" smtClean="0">
                <a:sym typeface="Wingdings" panose="05000000000000000000" pitchFamily="2" charset="2"/>
              </a:rPr>
              <a:t>에 관련된 파일을 찾아야함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현재 정보 출력의 경우는 </a:t>
            </a:r>
            <a:r>
              <a:rPr lang="en-US" altLang="ko-KR" dirty="0" smtClean="0">
                <a:sym typeface="Wingdings" panose="05000000000000000000" pitchFamily="2" charset="2"/>
              </a:rPr>
              <a:t>smaple.common.js</a:t>
            </a:r>
            <a:r>
              <a:rPr lang="ko-KR" altLang="en-US" dirty="0" smtClean="0">
                <a:sym typeface="Wingdings" panose="05000000000000000000" pitchFamily="2" charset="2"/>
              </a:rPr>
              <a:t>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남은 </a:t>
            </a:r>
            <a:r>
              <a:rPr lang="en-US" altLang="ko-KR" dirty="0" err="1" smtClean="0">
                <a:sym typeface="Wingdings" panose="05000000000000000000" pitchFamily="2" charset="2"/>
              </a:rPr>
              <a:t>js</a:t>
            </a:r>
            <a:r>
              <a:rPr lang="ko-KR" altLang="en-US" dirty="0" smtClean="0">
                <a:sym typeface="Wingdings" panose="05000000000000000000" pitchFamily="2" charset="2"/>
              </a:rPr>
              <a:t>의 경우 </a:t>
            </a:r>
            <a:r>
              <a:rPr lang="en-US" altLang="ko-KR" dirty="0" smtClean="0">
                <a:sym typeface="Wingdings" panose="05000000000000000000" pitchFamily="2" charset="2"/>
              </a:rPr>
              <a:t>raonkupload.js</a:t>
            </a:r>
            <a:r>
              <a:rPr lang="ko-KR" altLang="en-US" dirty="0" smtClean="0">
                <a:sym typeface="Wingdings" panose="05000000000000000000" pitchFamily="2" charset="2"/>
              </a:rPr>
              <a:t>이나 이건 </a:t>
            </a:r>
            <a:r>
              <a:rPr lang="ko-KR" altLang="en-US" dirty="0" err="1" smtClean="0">
                <a:sym typeface="Wingdings" panose="05000000000000000000" pitchFamily="2" charset="2"/>
              </a:rPr>
              <a:t>해석하는거</a:t>
            </a:r>
            <a:r>
              <a:rPr lang="ko-KR" altLang="en-US" dirty="0" smtClean="0">
                <a:sym typeface="Wingdings" panose="05000000000000000000" pitchFamily="2" charset="2"/>
              </a:rPr>
              <a:t> 자체가 문제인 수준이 복잡도를 가짐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여기서 내가 </a:t>
            </a:r>
            <a:r>
              <a:rPr lang="ko-KR" altLang="en-US" dirty="0" err="1" smtClean="0">
                <a:sym typeface="Wingdings" panose="05000000000000000000" pitchFamily="2" charset="2"/>
              </a:rPr>
              <a:t>원하는건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js</a:t>
            </a:r>
            <a:r>
              <a:rPr lang="ko-KR" altLang="en-US" dirty="0" smtClean="0">
                <a:sym typeface="Wingdings" panose="05000000000000000000" pitchFamily="2" charset="2"/>
              </a:rPr>
              <a:t>에서 파일의 정보를 받고 </a:t>
            </a:r>
            <a:r>
              <a:rPr lang="ko-KR" altLang="en-US" dirty="0" err="1" smtClean="0">
                <a:sym typeface="Wingdings" panose="05000000000000000000" pitchFamily="2" charset="2"/>
              </a:rPr>
              <a:t>출력할때</a:t>
            </a:r>
            <a:r>
              <a:rPr lang="ko-KR" altLang="en-US" dirty="0" smtClean="0">
                <a:sym typeface="Wingdings" panose="05000000000000000000" pitchFamily="2" charset="2"/>
              </a:rPr>
              <a:t> 해당 정보를 </a:t>
            </a:r>
            <a:r>
              <a:rPr lang="en-US" altLang="ko-KR" dirty="0" err="1" smtClean="0">
                <a:sym typeface="Wingdings" panose="05000000000000000000" pitchFamily="2" charset="2"/>
              </a:rPr>
              <a:t>mysql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ko-KR" altLang="en-US" dirty="0" err="1" smtClean="0">
                <a:sym typeface="Wingdings" panose="05000000000000000000" pitchFamily="2" charset="2"/>
              </a:rPr>
              <a:t>입력하는거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533" y="4038051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Handler</a:t>
            </a:r>
            <a:r>
              <a:rPr lang="ko-KR" altLang="en-US" dirty="0" smtClean="0"/>
              <a:t>의 역할은 단순히 업로드할 위치 </a:t>
            </a:r>
            <a:r>
              <a:rPr lang="ko-KR" altLang="en-US" dirty="0" err="1" smtClean="0"/>
              <a:t>셋팅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가상경로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7933" y="4699000"/>
            <a:ext cx="1106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자바스크립트에서 직접적으로 </a:t>
            </a:r>
            <a:r>
              <a:rPr lang="en-US" altLang="ko-KR" dirty="0" smtClean="0"/>
              <a:t>DB(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접속은 불가능함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다른 </a:t>
            </a:r>
            <a:r>
              <a:rPr lang="ko-KR" altLang="en-US" dirty="0" err="1" smtClean="0">
                <a:sym typeface="Wingdings" panose="05000000000000000000" pitchFamily="2" charset="2"/>
              </a:rPr>
              <a:t>브릿지를</a:t>
            </a:r>
            <a:r>
              <a:rPr lang="ko-KR" altLang="en-US" dirty="0" smtClean="0">
                <a:sym typeface="Wingdings" panose="05000000000000000000" pitchFamily="2" charset="2"/>
              </a:rPr>
              <a:t>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접근해야함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67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800" y="279400"/>
            <a:ext cx="11861800" cy="649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500" dirty="0">
                <a:hlinkClick r:id="rId2"/>
              </a:rPr>
              <a:t>https://</a:t>
            </a:r>
            <a:r>
              <a:rPr lang="en-US" altLang="ko-KR" sz="2500" dirty="0" smtClean="0">
                <a:hlinkClick r:id="rId2"/>
              </a:rPr>
              <a:t>www.tutorialspoint.com/d3js/d3js_svg_transformation.html</a:t>
            </a:r>
            <a:endParaRPr lang="en-US" altLang="ko-KR" sz="2500" dirty="0" smtClean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 smtClean="0"/>
              <a:t>d3.js</a:t>
            </a:r>
            <a:r>
              <a:rPr lang="ko-KR" altLang="en-US" sz="2500" dirty="0" smtClean="0"/>
              <a:t>에서 </a:t>
            </a:r>
            <a:r>
              <a:rPr lang="en-US" altLang="ko-KR" sz="2500" dirty="0" smtClean="0"/>
              <a:t>translate </a:t>
            </a:r>
            <a:r>
              <a:rPr lang="ko-KR" altLang="en-US" sz="2500" dirty="0" err="1" smtClean="0"/>
              <a:t>작성방식</a:t>
            </a:r>
            <a:r>
              <a:rPr lang="ko-KR" altLang="en-US" sz="2500" dirty="0" smtClean="0"/>
              <a:t> 검색</a:t>
            </a:r>
            <a:endParaRPr lang="en-US" altLang="ko-KR" sz="2500" dirty="0" smtClean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 smtClean="0"/>
              <a:t>현재 단순희 기존 코드를</a:t>
            </a:r>
            <a:r>
              <a:rPr lang="en-US" altLang="ko-KR" sz="2500" dirty="0" smtClean="0"/>
              <a:t> height</a:t>
            </a:r>
            <a:r>
              <a:rPr lang="ko-KR" altLang="en-US" sz="2500" dirty="0" smtClean="0"/>
              <a:t>로 변경 후 나온다고 전부가 아니라고 판단</a:t>
            </a:r>
            <a:r>
              <a:rPr lang="en-US" altLang="ko-KR" sz="2500" dirty="0" smtClean="0"/>
              <a:t>.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500" dirty="0" smtClean="0"/>
              <a:t>기초부터 학습 후 변경 예정</a:t>
            </a:r>
            <a:endParaRPr lang="en-US" altLang="ko-KR" sz="2500" dirty="0" smtClean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>
                <a:hlinkClick r:id="rId3"/>
              </a:rPr>
              <a:t>https://</a:t>
            </a:r>
            <a:r>
              <a:rPr lang="en-US" altLang="ko-KR" sz="2500" dirty="0" smtClean="0">
                <a:hlinkClick r:id="rId3"/>
              </a:rPr>
              <a:t>pa-pico.tistory.com/2</a:t>
            </a:r>
            <a:endParaRPr lang="en-US" altLang="ko-KR" sz="2500" dirty="0" smtClean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en-US" altLang="ko-KR" sz="2500" dirty="0" smtClean="0"/>
              <a:t>.</a:t>
            </a:r>
            <a:r>
              <a:rPr lang="en-US" altLang="ko-KR" sz="2500" dirty="0" err="1" smtClean="0"/>
              <a:t>attr</a:t>
            </a:r>
            <a:r>
              <a:rPr lang="en-US" altLang="ko-KR" sz="2500" dirty="0" smtClean="0"/>
              <a:t>(‘y’, function(</a:t>
            </a:r>
            <a:r>
              <a:rPr lang="en-US" altLang="ko-KR" sz="2500" dirty="0" err="1" smtClean="0"/>
              <a:t>d,i</a:t>
            </a:r>
            <a:r>
              <a:rPr lang="en-US" altLang="ko-KR" sz="2500" dirty="0" smtClean="0"/>
              <a:t>){return </a:t>
            </a:r>
            <a:r>
              <a:rPr lang="en-US" altLang="ko-KR" sz="2500" dirty="0" err="1" smtClean="0"/>
              <a:t>i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* </a:t>
            </a:r>
            <a:r>
              <a:rPr lang="en-US" altLang="ko-KR" sz="2500" dirty="0" smtClean="0"/>
              <a:t>60});=&gt; d= data/ </a:t>
            </a:r>
            <a:r>
              <a:rPr lang="en-US" altLang="ko-KR" sz="2500" dirty="0" err="1" smtClean="0"/>
              <a:t>i</a:t>
            </a:r>
            <a:r>
              <a:rPr lang="en-US" altLang="ko-KR" sz="2500" dirty="0" smtClean="0"/>
              <a:t>=index/ </a:t>
            </a:r>
            <a:r>
              <a:rPr lang="ko-KR" altLang="en-US" sz="2500" dirty="0" smtClean="0"/>
              <a:t>데이터와 인덱스를 같이 받아 </a:t>
            </a:r>
            <a:r>
              <a:rPr lang="en-US" altLang="ko-KR" sz="2500" dirty="0" smtClean="0"/>
              <a:t>y </a:t>
            </a:r>
            <a:r>
              <a:rPr lang="ko-KR" altLang="en-US" sz="2500" dirty="0" smtClean="0"/>
              <a:t>값을 인덱스*</a:t>
            </a:r>
            <a:r>
              <a:rPr lang="en-US" altLang="ko-KR" sz="2500" dirty="0" smtClean="0"/>
              <a:t>60</a:t>
            </a:r>
            <a:r>
              <a:rPr lang="ko-KR" altLang="en-US" sz="2500" dirty="0" smtClean="0"/>
              <a:t>으로 변환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261895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10.07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517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https://congsong.tistory.com/15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467" y="474133"/>
            <a:ext cx="5317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방식으로 접근 시도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기존꺼는</a:t>
            </a:r>
            <a:r>
              <a:rPr lang="ko-KR" altLang="en-US" dirty="0" smtClean="0"/>
              <a:t> 삭제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중복되어 잘못되면 꼬이는 관계로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8067" y="67733"/>
            <a:ext cx="649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 기존의 </a:t>
            </a:r>
            <a:r>
              <a:rPr lang="en-US" altLang="ko-KR" dirty="0" smtClean="0"/>
              <a:t>connection </a:t>
            </a:r>
            <a:r>
              <a:rPr lang="ko-KR" altLang="en-US" dirty="0" smtClean="0"/>
              <a:t>체크를 위해 설정한 것은 제외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도한 </a:t>
            </a:r>
            <a:r>
              <a:rPr lang="en-US" altLang="ko-KR" dirty="0" smtClean="0"/>
              <a:t>Member</a:t>
            </a:r>
            <a:r>
              <a:rPr lang="ko-KR" altLang="en-US" dirty="0" smtClean="0"/>
              <a:t>도 제외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임시로 </a:t>
            </a:r>
            <a:r>
              <a:rPr lang="ko-KR" altLang="en-US" dirty="0" err="1" smtClean="0"/>
              <a:t>만든거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225265"/>
            <a:ext cx="3458058" cy="1762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723105"/>
            <a:ext cx="380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위한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재생성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4184000"/>
            <a:ext cx="3762900" cy="1724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6333" y="6248400"/>
            <a:ext cx="554566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홈컨트롤러에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저장할 데이터 추가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92" y="1001396"/>
            <a:ext cx="3334215" cy="39724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1867" y="5266267"/>
            <a:ext cx="24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저장할 데이터 </a:t>
            </a:r>
            <a:r>
              <a:rPr lang="ko-KR" altLang="en-US" dirty="0" err="1" smtClean="0"/>
              <a:t>칼럼명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632" y="1087132"/>
            <a:ext cx="3995055" cy="20386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85632" y="3191933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와 연결하는 </a:t>
            </a:r>
            <a:r>
              <a:rPr lang="en-US" altLang="ko-KR" dirty="0" smtClean="0"/>
              <a:t>DAO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366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133" y="296333"/>
            <a:ext cx="832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기동시</a:t>
            </a:r>
            <a:r>
              <a:rPr lang="ko-KR" altLang="en-US" dirty="0" smtClean="0"/>
              <a:t> 명칭이 달라서 기동이 안됨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Size</a:t>
            </a:r>
            <a:r>
              <a:rPr lang="ko-KR" altLang="en-US" dirty="0" smtClean="0"/>
              <a:t>의 변수를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1" y="1393462"/>
            <a:ext cx="3181794" cy="1190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1" y="855427"/>
            <a:ext cx="458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추가할 파일명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1" y="3656949"/>
            <a:ext cx="3524742" cy="1609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5733" y="3149118"/>
            <a:ext cx="321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파일이 정상적으로 추가됨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800" y="5763717"/>
            <a:ext cx="507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function</a:t>
            </a:r>
            <a:r>
              <a:rPr lang="ko-KR" altLang="en-US" dirty="0" smtClean="0"/>
              <a:t>에서 작동하면서 동시에 컨트롤러로 데이터 비동기 </a:t>
            </a:r>
            <a:r>
              <a:rPr lang="ko-KR" altLang="en-US" dirty="0" err="1" smtClean="0"/>
              <a:t>전송구축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865" y="1347544"/>
            <a:ext cx="3286584" cy="38295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" y="1347544"/>
            <a:ext cx="3334215" cy="397247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464384" y="2810933"/>
            <a:ext cx="447216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991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016" y="0"/>
            <a:ext cx="3757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https://codeofenow.tistory.com/76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7016" y="2938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https://velog.io/@dsunni/Spring-Ajax%EB%A1%9C-Controller%EC%97%90-%EA%B0%92-%EB%84%98%EA%B8%B0%EA%B8%B0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016" y="1141606"/>
            <a:ext cx="338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https://ttuk-ttak.tistory.com/21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6" y="1583027"/>
            <a:ext cx="3219899" cy="1400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8137" y="1583027"/>
            <a:ext cx="2865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Void</a:t>
            </a:r>
            <a:r>
              <a:rPr lang="ko-KR" altLang="en-US" dirty="0" smtClean="0"/>
              <a:t>로 변경하여 리턴없이 호출만 하면 자동적으로 데이터가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저장되도록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" y="3234241"/>
            <a:ext cx="4267796" cy="581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016" y="3943066"/>
            <a:ext cx="645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tempPath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localhost:8080/index/filename </a:t>
            </a:r>
            <a:r>
              <a:rPr lang="ko-KR" altLang="en-US" dirty="0" smtClean="0"/>
              <a:t>호출 여부 체크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884" y="3405715"/>
            <a:ext cx="4201111" cy="409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3051" y="4101737"/>
            <a:ext cx="217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저장된 데이터의 정보의 양식 및 데이터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2203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3" y="129966"/>
            <a:ext cx="7125694" cy="2991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353" y="3208867"/>
            <a:ext cx="658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및 </a:t>
            </a:r>
            <a:r>
              <a:rPr lang="en-US" altLang="ko-KR" dirty="0" smtClean="0"/>
              <a:t>filename </a:t>
            </a:r>
            <a:r>
              <a:rPr lang="ko-KR" altLang="en-US" dirty="0" smtClean="0"/>
              <a:t>호출이 정상적으로 됨을 확인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23" y="3665833"/>
            <a:ext cx="1876687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923" y="4597400"/>
            <a:ext cx="1876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함수를 통해 파일 명 및 사이즈를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49733" y="643467"/>
            <a:ext cx="1871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자체가 작동을 하지 않음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해결해야 </a:t>
            </a:r>
            <a:r>
              <a:rPr lang="ko-KR" altLang="en-US" dirty="0" err="1" smtClean="0"/>
              <a:t>진행가능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870" y="2309895"/>
            <a:ext cx="4363059" cy="809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7000" y="3208867"/>
            <a:ext cx="351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Jquery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의존성 추가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804" y="3665833"/>
            <a:ext cx="3115110" cy="19052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82067" y="5797729"/>
            <a:ext cx="2639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가 작동할 경우 </a:t>
            </a:r>
            <a:r>
              <a:rPr lang="en-US" altLang="ko-KR" dirty="0" smtClean="0"/>
              <a:t>console.log</a:t>
            </a:r>
            <a:r>
              <a:rPr lang="ko-KR" altLang="en-US" dirty="0" smtClean="0"/>
              <a:t>에 기록이 </a:t>
            </a:r>
            <a:r>
              <a:rPr lang="ko-KR" altLang="en-US" dirty="0" err="1" smtClean="0"/>
              <a:t>남아야함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489" y="3578199"/>
            <a:ext cx="2600688" cy="23625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64823" y="5613063"/>
            <a:ext cx="398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명칭과 </a:t>
            </a:r>
            <a:r>
              <a:rPr lang="en-US" altLang="ko-KR" dirty="0" smtClean="0"/>
              <a:t>filename </a:t>
            </a:r>
            <a:r>
              <a:rPr lang="ko-KR" altLang="en-US" dirty="0" smtClean="0"/>
              <a:t>루트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만 뜨지 원하는 기록이 </a:t>
            </a:r>
            <a:r>
              <a:rPr lang="ko-KR" altLang="en-US" dirty="0" err="1" smtClean="0"/>
              <a:t>안나옴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1642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" y="84486"/>
            <a:ext cx="5973009" cy="2591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667" y="2963333"/>
            <a:ext cx="5808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타입 데이터 타입 양식 변경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기존 아무것도 </a:t>
            </a:r>
            <a:r>
              <a:rPr lang="ko-KR" altLang="en-US" dirty="0" err="1" smtClean="0"/>
              <a:t>없는것에서</a:t>
            </a:r>
            <a:r>
              <a:rPr lang="ko-KR" altLang="en-US" dirty="0" smtClean="0"/>
              <a:t> 큰따옴표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작은따옴표 추가</a:t>
            </a:r>
            <a:endParaRPr lang="en-US" altLang="ko-KR" dirty="0" smtClean="0"/>
          </a:p>
          <a:p>
            <a:r>
              <a:rPr lang="ko-KR" altLang="en-US" dirty="0" smtClean="0"/>
              <a:t>출처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stackoverflow.com/questions/24076773/ajax-method-not-calling-the-controller-action-method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667" y="4440661"/>
            <a:ext cx="503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tempPath</a:t>
            </a:r>
            <a:r>
              <a:rPr lang="ko-KR" altLang="en-US" dirty="0" smtClean="0"/>
              <a:t>루트를 확인하지 못하여 실행 안됨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807" y="84486"/>
            <a:ext cx="3191320" cy="2219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2807" y="2506133"/>
            <a:ext cx="367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tempPath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재설정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196" y="2875465"/>
            <a:ext cx="5659604" cy="12003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8733" y="4191001"/>
            <a:ext cx="318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전송됨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1072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5467" y="596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https://velog.io/@ansalstmd/04.-Spring-%EC%9B%B9-%EC%82%AC%EC%9D%B4%ED%8A%B8-%EB%A7%8C%EB%93%A4%EC%96%B4%EB%B3%B4%EA%B8%B0feat.-%EC%8A%A4%ED%94%84%EB%A7%81-MVC-%ED%95%98%EB%A3%A8%EB%A7%8C%EC%97%90-%EB%B0%B0%EC%9A%B0%EA%B8%B0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5467" y="2389201"/>
            <a:ext cx="6396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0F2F6"/>
                </a:solidFill>
                <a:latin typeface="Consolas" panose="020B0609020204030204" pitchFamily="49" charset="0"/>
              </a:rPr>
              <a:t>Map</a:t>
            </a:r>
            <a:r>
              <a:rPr lang="en-US" altLang="ko-KR" dirty="0"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B166DA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dirty="0">
                <a:latin typeface="Consolas" panose="020B0609020204030204" pitchFamily="49" charset="0"/>
              </a:rPr>
              <a:t>,</a:t>
            </a:r>
            <a:r>
              <a:rPr lang="en-US" altLang="ko-KR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166DA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dirty="0" smtClean="0">
                <a:latin typeface="Consolas" panose="020B0609020204030204" pitchFamily="49" charset="0"/>
              </a:rPr>
              <a:t>&gt;</a:t>
            </a:r>
            <a:r>
              <a:rPr lang="en-US" altLang="ko-KR" dirty="0" smtClean="0">
                <a:solidFill>
                  <a:srgbClr val="E6E6FA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err="1" smtClean="0">
                <a:latin typeface="Consolas" panose="020B0609020204030204" pitchFamily="49" charset="0"/>
              </a:rPr>
              <a:t>작동방식에</a:t>
            </a:r>
            <a:r>
              <a:rPr lang="ko-KR" altLang="en-US" dirty="0" smtClean="0">
                <a:latin typeface="Consolas" panose="020B0609020204030204" pitchFamily="49" charset="0"/>
              </a:rPr>
              <a:t> 대해 알아야함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65" y="59605"/>
            <a:ext cx="4982270" cy="2172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4665" y="223160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양식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4665" y="2921000"/>
            <a:ext cx="3405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Return </a:t>
            </a:r>
            <a:r>
              <a:rPr lang="ko-KR" altLang="en-US" dirty="0" smtClean="0"/>
              <a:t>할 경우 </a:t>
            </a:r>
            <a:r>
              <a:rPr lang="en-US" altLang="ko-KR" dirty="0" smtClean="0"/>
              <a:t>18652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console.log</a:t>
            </a:r>
            <a:r>
              <a:rPr lang="ko-KR" altLang="en-US" dirty="0" smtClean="0"/>
              <a:t>에서 시행됨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어떻게 해야 파일이 저장되는가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1601" y="3013333"/>
            <a:ext cx="36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https://brunch.co.kr/@ourlove/69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3403475"/>
            <a:ext cx="6949198" cy="96215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5467" y="4443382"/>
            <a:ext cx="333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https://dev-box.tistory.com/26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000" y="5198533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에다 넣는 방식으로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데이터 구축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067" y="4424510"/>
            <a:ext cx="589757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90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smtClean="0"/>
              <a:t>10.08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3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64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형식으로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에서 받음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받은 형식을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대체</a:t>
            </a:r>
            <a:endParaRPr lang="en-US" altLang="ko-KR" dirty="0" smtClean="0"/>
          </a:p>
          <a:p>
            <a:r>
              <a:rPr lang="ko-KR" altLang="en-US" dirty="0" smtClean="0"/>
              <a:t>대체하고 나서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뭘해야하는</a:t>
            </a:r>
            <a:r>
              <a:rPr lang="ko-KR" altLang="en-US" dirty="0" smtClean="0"/>
              <a:t> 거지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1217305"/>
            <a:ext cx="675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구축현황</a:t>
            </a:r>
            <a:endParaRPr lang="en-US" altLang="ko-KR" dirty="0"/>
          </a:p>
          <a:p>
            <a:r>
              <a:rPr lang="ko-KR" altLang="en-US" dirty="0" smtClean="0"/>
              <a:t>정보를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전달</a:t>
            </a:r>
            <a:endParaRPr lang="en-US" altLang="ko-KR" dirty="0" smtClean="0"/>
          </a:p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에서는 결과값을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으로한</a:t>
            </a:r>
            <a:r>
              <a:rPr lang="ko-KR" altLang="en-US" dirty="0" smtClean="0"/>
              <a:t> 상태이기 대문에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리턴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400" y="2140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https://stackoverflow.com/questions/21720759/convert-a-json-string-to-a-hashmap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7652" y="2879299"/>
            <a:ext cx="329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https://krcoder.com/p/160337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4267" y="330200"/>
            <a:ext cx="45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result</a:t>
            </a:r>
            <a:r>
              <a:rPr lang="ko-KR" altLang="en-US" dirty="0" smtClean="0"/>
              <a:t>랑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result </a:t>
            </a:r>
            <a:r>
              <a:rPr lang="ko-KR" altLang="en-US" dirty="0" smtClean="0"/>
              <a:t>차이점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4267" y="838200"/>
            <a:ext cx="45042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result</a:t>
            </a:r>
            <a:r>
              <a:rPr lang="ko-KR" altLang="en-US" dirty="0" smtClean="0"/>
              <a:t>의 경우 숫자 결과만 </a:t>
            </a:r>
            <a:r>
              <a:rPr lang="ko-KR" altLang="en-US" dirty="0" err="1" smtClean="0"/>
              <a:t>나와야함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자체의 문제때문에 고로</a:t>
            </a:r>
            <a:endParaRPr lang="en-US" altLang="ko-KR" dirty="0" smtClean="0"/>
          </a:p>
          <a:p>
            <a:r>
              <a:rPr lang="en-US" altLang="ko-KR" dirty="0" smtClean="0"/>
              <a:t>Result</a:t>
            </a:r>
            <a:r>
              <a:rPr lang="ko-KR" altLang="en-US" dirty="0" smtClean="0"/>
              <a:t>에 문자열이 포함된 경우 작동이 안됨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그것을 해결하기 위해서는 </a:t>
            </a:r>
            <a:r>
              <a:rPr lang="en-US" altLang="ko-KR" dirty="0" err="1" smtClean="0"/>
              <a:t>objec</a:t>
            </a:r>
            <a:r>
              <a:rPr lang="ko-KR" altLang="en-US" dirty="0" smtClean="0"/>
              <a:t>나 다른 선언문으로 </a:t>
            </a:r>
            <a:r>
              <a:rPr lang="ko-KR" altLang="en-US" dirty="0" err="1" smtClean="0"/>
              <a:t>선언해야함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3877733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</a:t>
            </a:r>
            <a:r>
              <a:rPr lang="ko-KR" altLang="en-US" dirty="0" err="1" smtClean="0"/>
              <a:t>전송은됨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에서 문제는 </a:t>
            </a:r>
            <a:r>
              <a:rPr lang="en-US" altLang="ko-KR" dirty="0" err="1" smtClean="0"/>
              <a:t>controlle</a:t>
            </a:r>
            <a:r>
              <a:rPr lang="ko-KR" altLang="en-US" dirty="0" smtClean="0"/>
              <a:t>에서 어떻게 해야 해당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형식의 데이터를 활용 할 수 있는가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ko-KR" altLang="en-US" dirty="0" smtClean="0"/>
              <a:t>기초적인 저장 </a:t>
            </a:r>
            <a:r>
              <a:rPr lang="ko-KR" altLang="en-US" dirty="0" err="1" smtClean="0"/>
              <a:t>셋팅은</a:t>
            </a:r>
            <a:r>
              <a:rPr lang="ko-KR" altLang="en-US" dirty="0" smtClean="0"/>
              <a:t> 되어 있는 상태이기 때문에 </a:t>
            </a:r>
            <a:r>
              <a:rPr lang="en-US" altLang="ko-KR" dirty="0" err="1" smtClean="0"/>
              <a:t>member.setName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member.setSize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에서 넘어온 데이터를 넘기기만하면 자동적으로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저장될꺼라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예상가능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기존에 입력된 </a:t>
            </a:r>
            <a:r>
              <a:rPr lang="en-US" altLang="ko-KR" dirty="0" err="1" smtClean="0"/>
              <a:t>member.setName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setSize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filename</a:t>
            </a:r>
            <a:r>
              <a:rPr lang="ko-KR" altLang="en-US" dirty="0" smtClean="0"/>
              <a:t>이 기동 </a:t>
            </a:r>
            <a:r>
              <a:rPr lang="ko-KR" altLang="en-US" dirty="0" err="1" smtClean="0"/>
              <a:t>될때마다</a:t>
            </a:r>
            <a:r>
              <a:rPr lang="ko-KR" altLang="en-US" dirty="0" smtClean="0"/>
              <a:t> 자동적으로 저장되기 때문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1351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6" y="0"/>
            <a:ext cx="3172268" cy="2257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667" y="2396067"/>
            <a:ext cx="291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저장된 파일들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49" y="0"/>
            <a:ext cx="4533490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2533" y="2765399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저장할 데이터 명과 사이즈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6" y="3480197"/>
            <a:ext cx="5096586" cy="1895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00" y="5596467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입력이 진행됨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25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800" y="279400"/>
            <a:ext cx="11861800" cy="649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.</a:t>
            </a:r>
            <a:r>
              <a:rPr lang="en-US" altLang="ko-KR" dirty="0" err="1"/>
              <a:t>attr</a:t>
            </a:r>
            <a:r>
              <a:rPr lang="en-US" altLang="ko-KR" dirty="0"/>
              <a:t>("transform", (</a:t>
            </a:r>
            <a:r>
              <a:rPr lang="en-US" altLang="ko-KR" u="sng" dirty="0"/>
              <a:t>d, </a:t>
            </a:r>
            <a:r>
              <a:rPr lang="en-US" altLang="ko-KR" u="sng" dirty="0" err="1"/>
              <a:t>i</a:t>
            </a:r>
            <a:r>
              <a:rPr lang="en-US" altLang="ko-KR" u="sng" dirty="0"/>
              <a:t>) </a:t>
            </a:r>
            <a:r>
              <a:rPr lang="en-US" altLang="ko-KR" b="1" u="sng" dirty="0"/>
              <a:t>=&gt; `translate(${width},${</a:t>
            </a:r>
            <a:r>
              <a:rPr lang="en-US" altLang="ko-KR" b="1" u="sng" dirty="0" err="1"/>
              <a:t>i</a:t>
            </a:r>
            <a:r>
              <a:rPr lang="en-US" altLang="ko-KR" b="1" u="sng" dirty="0"/>
              <a:t> * 20</a:t>
            </a:r>
            <a:r>
              <a:rPr lang="en-US" altLang="ko-KR" b="1" u="sng" dirty="0" smtClean="0"/>
              <a:t>})`)</a:t>
            </a:r>
          </a:p>
          <a:p>
            <a:pPr marL="0" indent="0">
              <a:buNone/>
            </a:pPr>
            <a:r>
              <a:rPr lang="en-US" altLang="ko-KR" dirty="0" smtClean="0"/>
              <a:t>= </a:t>
            </a:r>
            <a:r>
              <a:rPr lang="ko-KR" altLang="en-US" dirty="0" smtClean="0"/>
              <a:t>변환 데이터와 인덱스 값을</a:t>
            </a:r>
            <a:r>
              <a:rPr lang="en-US" altLang="ko-KR" dirty="0" smtClean="0"/>
              <a:t>??</a:t>
            </a:r>
            <a:r>
              <a:rPr lang="ko-KR" altLang="en-US" dirty="0" smtClean="0"/>
              <a:t>높이와 인덱스*</a:t>
            </a:r>
            <a:r>
              <a:rPr lang="en-US" altLang="ko-KR" dirty="0" smtClean="0"/>
              <a:t>20</a:t>
            </a:r>
            <a:endParaRPr lang="nb-NO" altLang="ko-KR" dirty="0"/>
          </a:p>
          <a:p>
            <a:pPr marL="0" indent="0">
              <a:buNone/>
            </a:pPr>
            <a:endParaRPr lang="nb-NO" altLang="ko-KR" dirty="0" smtClean="0"/>
          </a:p>
          <a:p>
            <a:pPr marL="0" indent="0">
              <a:buNone/>
            </a:pPr>
            <a:r>
              <a:rPr lang="nb-NO" altLang="ko-KR" dirty="0" smtClean="0"/>
              <a:t>.</a:t>
            </a:r>
            <a:r>
              <a:rPr lang="nb-NO" altLang="ko-KR" dirty="0"/>
              <a:t>attr("transform", `translate(${width}, 120</a:t>
            </a:r>
            <a:r>
              <a:rPr lang="nb-NO" altLang="ko-KR" dirty="0" smtClean="0"/>
              <a:t>)`);</a:t>
            </a:r>
          </a:p>
          <a:p>
            <a:pPr marL="0" indent="0">
              <a:buNone/>
            </a:pPr>
            <a:r>
              <a:rPr lang="en-US" altLang="ko-KR" sz="2500" dirty="0" smtClean="0"/>
              <a:t>=</a:t>
            </a:r>
            <a:r>
              <a:rPr lang="ko-KR" altLang="en-US" sz="2500" dirty="0" smtClean="0"/>
              <a:t>예상으로는 변환한다 </a:t>
            </a:r>
            <a:r>
              <a:rPr lang="en-US" altLang="ko-KR" sz="2500" dirty="0" smtClean="0"/>
              <a:t>width</a:t>
            </a:r>
            <a:r>
              <a:rPr lang="ko-KR" altLang="en-US" sz="2500" dirty="0" smtClean="0"/>
              <a:t>를 </a:t>
            </a:r>
            <a:r>
              <a:rPr lang="en-US" altLang="ko-KR" sz="2500" dirty="0" smtClean="0"/>
              <a:t>120</a:t>
            </a:r>
            <a:r>
              <a:rPr lang="ko-KR" altLang="en-US" sz="2500" dirty="0" smtClean="0"/>
              <a:t>으로 </a:t>
            </a:r>
            <a:r>
              <a:rPr lang="ko-KR" altLang="en-US" sz="2500" dirty="0" err="1" smtClean="0"/>
              <a:t>변경후</a:t>
            </a:r>
            <a:r>
              <a:rPr lang="ko-KR" altLang="en-US" sz="2500" dirty="0" smtClean="0"/>
              <a:t> </a:t>
            </a:r>
            <a:r>
              <a:rPr lang="en-US" altLang="ko-KR" sz="2500" dirty="0" err="1" smtClean="0"/>
              <a:t>attr</a:t>
            </a:r>
            <a:r>
              <a:rPr lang="ko-KR" altLang="en-US" sz="2500" dirty="0" smtClean="0"/>
              <a:t>에 전달</a:t>
            </a:r>
            <a:endParaRPr lang="en-US" altLang="ko-KR" sz="2500" dirty="0" smtClean="0"/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endParaRPr lang="en-US" altLang="ko-KR" sz="2500" dirty="0" smtClean="0"/>
          </a:p>
        </p:txBody>
      </p:sp>
    </p:spTree>
    <p:extLst>
      <p:ext uri="{BB962C8B-B14F-4D97-AF65-F5344CB8AC3E}">
        <p14:creationId xmlns:p14="http://schemas.microsoft.com/office/powerpoint/2010/main" val="4499003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63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https://jayceepark.github.io/posts/2019-01-17/get_json_array_parameter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12632"/>
            <a:ext cx="758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전혀 다른 방식으로 접근하므로 패스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27133" y="66301"/>
            <a:ext cx="650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결론적으로는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자체는 </a:t>
            </a:r>
            <a:r>
              <a:rPr lang="en-US" altLang="ko-KR" dirty="0" err="1" smtClean="0"/>
              <a:t>HomeController</a:t>
            </a:r>
            <a:r>
              <a:rPr lang="ko-KR" altLang="en-US" dirty="0" smtClean="0"/>
              <a:t>로 전달이 정상적으로 진행됨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그럼 해당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파싱해서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member.setName,setSize</a:t>
            </a:r>
            <a:r>
              <a:rPr lang="ko-KR" altLang="en-US" dirty="0" smtClean="0"/>
              <a:t>에 입력시키면 자동적으로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저장되는 방식이 되지 않는가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6933" y="1358963"/>
            <a:ext cx="546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※Controller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파일의 정보를 받아서 처리하는 방법이 필요함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777"/>
            <a:ext cx="5029902" cy="1752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182533"/>
            <a:ext cx="500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 포스트 방식으로 사용하고 있기에 이용이 가능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67" y="2120777"/>
            <a:ext cx="6834705" cy="287695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586132" y="2282293"/>
            <a:ext cx="1811867" cy="2661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5029902" y="2415380"/>
            <a:ext cx="2556230" cy="58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946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519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https://zzznara2.tistory.com/761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215"/>
            <a:ext cx="7544853" cy="2400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48" y="3165220"/>
            <a:ext cx="4934639" cy="2800741"/>
          </a:xfrm>
          <a:prstGeom prst="rect">
            <a:avLst/>
          </a:prstGeom>
        </p:spPr>
      </p:pic>
      <p:cxnSp>
        <p:nvCxnSpPr>
          <p:cNvPr id="6" name="꺾인 연결선 5"/>
          <p:cNvCxnSpPr>
            <a:stCxn id="3" idx="2"/>
            <a:endCxn id="4" idx="1"/>
          </p:cNvCxnSpPr>
          <p:nvPr/>
        </p:nvCxnSpPr>
        <p:spPr>
          <a:xfrm rot="16200000" flipH="1">
            <a:off x="4497067" y="2118209"/>
            <a:ext cx="1722741" cy="3172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44238" y="2842054"/>
            <a:ext cx="221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 기반으로 </a:t>
            </a:r>
            <a:r>
              <a:rPr lang="ko-KR" altLang="en-US" dirty="0" err="1" smtClean="0"/>
              <a:t>재작성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3040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7"/>
            <a:ext cx="11511185" cy="21148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7185"/>
            <a:ext cx="11724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발생하지 않던 </a:t>
            </a:r>
            <a:r>
              <a:rPr lang="ko-KR" altLang="en-US" dirty="0" err="1" smtClean="0"/>
              <a:t>에러코드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dev-yujji.tistory.com/3</a:t>
            </a:r>
            <a:endParaRPr lang="en-US" altLang="ko-KR" dirty="0"/>
          </a:p>
          <a:p>
            <a:r>
              <a:rPr lang="ko-KR" altLang="en-US" dirty="0" smtClean="0"/>
              <a:t>원인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형식으로 전달된 것이 원인</a:t>
            </a:r>
            <a:r>
              <a:rPr lang="en-US" altLang="ko-KR" dirty="0" smtClean="0">
                <a:sym typeface="Wingdings" panose="05000000000000000000" pitchFamily="2" charset="2"/>
              </a:rPr>
              <a:t>string </a:t>
            </a:r>
            <a:r>
              <a:rPr lang="ko-KR" altLang="en-US" dirty="0" smtClean="0">
                <a:sym typeface="Wingdings" panose="05000000000000000000" pitchFamily="2" charset="2"/>
              </a:rPr>
              <a:t>형식으로 </a:t>
            </a:r>
            <a:r>
              <a:rPr lang="ko-KR" altLang="en-US" dirty="0" err="1" smtClean="0">
                <a:sym typeface="Wingdings" panose="05000000000000000000" pitchFamily="2" charset="2"/>
              </a:rPr>
              <a:t>교체후</a:t>
            </a:r>
            <a:r>
              <a:rPr lang="ko-KR" altLang="en-US" dirty="0" smtClean="0">
                <a:sym typeface="Wingdings" panose="05000000000000000000" pitchFamily="2" charset="2"/>
              </a:rPr>
              <a:t> 전달하면 문제없음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" y="3353511"/>
            <a:ext cx="3077004" cy="2193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4314" y="3426864"/>
            <a:ext cx="205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Stringify</a:t>
            </a:r>
            <a:r>
              <a:rPr lang="ko-KR" altLang="en-US" dirty="0" smtClean="0"/>
              <a:t>를 통하여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795" y="5683710"/>
            <a:ext cx="12357463" cy="929436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5" idx="2"/>
            <a:endCxn id="6" idx="0"/>
          </p:cNvCxnSpPr>
          <p:nvPr/>
        </p:nvCxnSpPr>
        <p:spPr>
          <a:xfrm>
            <a:off x="4354082" y="4073195"/>
            <a:ext cx="1728855" cy="161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20937" y="4336869"/>
            <a:ext cx="350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에러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3190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994" y="0"/>
            <a:ext cx="324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https://okky.kr/article/563150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4" y="507753"/>
            <a:ext cx="8040222" cy="2048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6" y="2694335"/>
            <a:ext cx="7020905" cy="743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198" y="3649054"/>
            <a:ext cx="439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Map&lt;String, Object&gt;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List&lt;Map&lt;</a:t>
            </a:r>
            <a:r>
              <a:rPr lang="en-US" altLang="ko-KR" dirty="0" err="1" smtClean="0"/>
              <a:t>string,object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751" y="2694335"/>
            <a:ext cx="4477375" cy="24482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17392" y="5281023"/>
            <a:ext cx="4418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이경우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resultmap</a:t>
            </a:r>
            <a:r>
              <a:rPr lang="ko-KR" altLang="en-US" dirty="0" smtClean="0"/>
              <a:t>이 작동이 안되는 문제가 발생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필요한 파트이기에 작동이 필수적임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고로 다른 방식으로 접근이 필요하다 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1871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517" y="675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https://joonpyo-hong.tistory.com/entry/Ajax-Ajax-Controller-%EA%B0%92parameter-%EB%84%98%EA%B8%B0%EA%B8%B0-%EB%B0%9B%EA%B8%B0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858"/>
            <a:ext cx="4601217" cy="16194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47" y="0"/>
            <a:ext cx="6714653" cy="2495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1667" y="2661719"/>
            <a:ext cx="622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작성된 코드 백업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7" y="4676138"/>
            <a:ext cx="11117226" cy="2000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" y="3399610"/>
            <a:ext cx="4629796" cy="127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069" y="2887334"/>
            <a:ext cx="449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변경된 코드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6130" y="4037874"/>
            <a:ext cx="555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작성후</a:t>
            </a:r>
            <a:r>
              <a:rPr lang="ko-KR" altLang="en-US" dirty="0" smtClean="0"/>
              <a:t> 발생한 </a:t>
            </a:r>
            <a:r>
              <a:rPr lang="ko-KR" altLang="en-US" dirty="0" err="1" smtClean="0"/>
              <a:t>에러코드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858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4675"/>
            <a:ext cx="3408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https://dondons.tistory.com/19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07"/>
            <a:ext cx="4626321" cy="3943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069" y="4653481"/>
            <a:ext cx="640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 방법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" y="5116439"/>
            <a:ext cx="6287377" cy="32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657" y="5694630"/>
            <a:ext cx="622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변경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 flipH="1" flipV="1">
            <a:off x="6129196" y="1079251"/>
            <a:ext cx="222436" cy="4199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756" y="364776"/>
            <a:ext cx="7133244" cy="714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0414" y="1186004"/>
            <a:ext cx="508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에러 발생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다른방식으로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접근해야함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09442" y="1792586"/>
            <a:ext cx="45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Controller </a:t>
            </a:r>
            <a:r>
              <a:rPr lang="ko-KR" altLang="en-US" dirty="0" err="1" smtClean="0"/>
              <a:t>롤백후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jsonNew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형식을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형식으로 변경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90923" y="2643612"/>
            <a:ext cx="526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JSON.stringifly</a:t>
            </a:r>
            <a:r>
              <a:rPr lang="ko-KR" altLang="en-US" dirty="0" smtClean="0"/>
              <a:t>가 작동을 안함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원인 파악이 필요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923" y="3494638"/>
            <a:ext cx="2410161" cy="362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37014" y="4083113"/>
            <a:ext cx="461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파일이 </a:t>
            </a:r>
            <a:r>
              <a:rPr lang="en-US" altLang="ko-KR" dirty="0" err="1" smtClean="0"/>
              <a:t>stringify</a:t>
            </a:r>
            <a:r>
              <a:rPr lang="ko-KR" altLang="en-US" dirty="0" smtClean="0"/>
              <a:t>가 안되는 이유는 무엇인가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30125" y="5022813"/>
            <a:ext cx="521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그냥 오타였음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정상적으로 </a:t>
            </a:r>
            <a:r>
              <a:rPr lang="en-US" altLang="ko-KR" dirty="0" err="1" smtClean="0"/>
              <a:t>stringify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작동됨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004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02911" cy="2381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764" y="651850"/>
            <a:ext cx="10130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JSON.stingify</a:t>
            </a:r>
            <a:r>
              <a:rPr lang="ko-KR" altLang="en-US" dirty="0" smtClean="0"/>
              <a:t>로 변경하여 </a:t>
            </a:r>
            <a:r>
              <a:rPr lang="en-US" altLang="ko-KR" dirty="0" smtClean="0"/>
              <a:t>string type</a:t>
            </a:r>
            <a:r>
              <a:rPr lang="ko-KR" altLang="en-US" dirty="0" smtClean="0"/>
              <a:t>으로 전달을 해도 동일한 오류가 발생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전송자체가</a:t>
            </a:r>
            <a:r>
              <a:rPr lang="ko-KR" altLang="en-US" dirty="0" smtClean="0"/>
              <a:t> 안된다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으로 전송이 되지 않는 거다</a:t>
            </a:r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둘중</a:t>
            </a:r>
            <a:r>
              <a:rPr lang="ko-KR" altLang="en-US" dirty="0" smtClean="0"/>
              <a:t> 하나가 원인으로 예상됨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전송이 안되는 거 같은 이유</a:t>
            </a:r>
            <a:r>
              <a:rPr lang="en-US" altLang="ko-KR" dirty="0" smtClean="0"/>
              <a:t>: console.log</a:t>
            </a:r>
            <a:r>
              <a:rPr lang="ko-KR" altLang="en-US" dirty="0" smtClean="0"/>
              <a:t>에서 완료되었습니다 및 </a:t>
            </a:r>
            <a:r>
              <a:rPr lang="en-US" altLang="ko-KR" dirty="0" err="1" smtClean="0"/>
              <a:t>data.result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나와야하나</a:t>
            </a:r>
            <a:r>
              <a:rPr lang="ko-KR" altLang="en-US" dirty="0" smtClean="0"/>
              <a:t> 확인해보면 </a:t>
            </a:r>
            <a:r>
              <a:rPr lang="ko-KR" altLang="en-US" dirty="0" err="1" smtClean="0"/>
              <a:t>나오지않음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데이터 전송이 되지 않음</a:t>
            </a:r>
            <a:r>
              <a:rPr lang="en-US" altLang="ko-KR" dirty="0" smtClean="0"/>
              <a:t>/</a:t>
            </a:r>
          </a:p>
          <a:p>
            <a:endParaRPr lang="en-US" altLang="ko-KR" dirty="0"/>
          </a:p>
          <a:p>
            <a:r>
              <a:rPr lang="ko-KR" altLang="en-US" dirty="0" smtClean="0"/>
              <a:t>전송이 되지 않는 이유</a:t>
            </a:r>
            <a:r>
              <a:rPr lang="en-US" altLang="ko-KR" dirty="0" smtClean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1" y="3514172"/>
            <a:ext cx="5001323" cy="438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1" y="3927864"/>
            <a:ext cx="7668695" cy="866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444" y="5069941"/>
            <a:ext cx="643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발생한 오류를 관리자 툴에서 </a:t>
            </a:r>
            <a:r>
              <a:rPr lang="ko-KR" altLang="en-US" dirty="0" err="1" smtClean="0"/>
              <a:t>접근시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나옴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get method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61" y="5786637"/>
            <a:ext cx="7430537" cy="4096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61" y="6293494"/>
            <a:ext cx="10021112" cy="165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529" y="6445373"/>
            <a:ext cx="1025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오류 발생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뭔가 전달이 되는지 안되는지 체크가 필요함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콜링은</a:t>
            </a:r>
            <a:r>
              <a:rPr lang="ko-KR" altLang="en-US" dirty="0" smtClean="0"/>
              <a:t> 되는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7859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3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https://solbel.tistory.com/1130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149"/>
            <a:ext cx="8268854" cy="3429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0445"/>
            <a:ext cx="2534004" cy="504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6157"/>
            <a:ext cx="971686" cy="228632"/>
          </a:xfrm>
          <a:prstGeom prst="rect">
            <a:avLst/>
          </a:prstGeom>
        </p:spPr>
      </p:pic>
      <p:cxnSp>
        <p:nvCxnSpPr>
          <p:cNvPr id="7" name="꺾인 연결선 6"/>
          <p:cNvCxnSpPr>
            <a:stCxn id="5" idx="2"/>
          </p:cNvCxnSpPr>
          <p:nvPr/>
        </p:nvCxnSpPr>
        <p:spPr>
          <a:xfrm rot="16200000" flipH="1">
            <a:off x="1131433" y="4309199"/>
            <a:ext cx="404862" cy="1696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63366" y="5157220"/>
            <a:ext cx="3277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이를통해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ajax </a:t>
            </a:r>
            <a:r>
              <a:rPr lang="ko-KR" altLang="en-US" dirty="0" smtClean="0"/>
              <a:t>자체는 현재 제대로 작동됨을 확인 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전송 자체가 진행이 안되는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20958" y="510149"/>
            <a:ext cx="4071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가 작동하는 이상 정보 자체는 정상적으로 넘어감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그럼 받는 </a:t>
            </a:r>
            <a:r>
              <a:rPr lang="en-US" altLang="ko-KR" dirty="0" err="1" smtClean="0"/>
              <a:t>RequestParam</a:t>
            </a:r>
            <a:r>
              <a:rPr lang="ko-KR" altLang="en-US" dirty="0" smtClean="0"/>
              <a:t>에서 문제가 발생하는 것이 아닌가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410" y="2986989"/>
            <a:ext cx="5622202" cy="20672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123" y="5075884"/>
            <a:ext cx="2419688" cy="1086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76511" y="5157220"/>
            <a:ext cx="281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코드들 주석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3186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517" y="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https://dongdongfather.tistory.com/39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7" y="688063"/>
            <a:ext cx="73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예정인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5931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smtClean="0"/>
              <a:t>10.12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7800" y="279400"/>
            <a:ext cx="11861800" cy="2700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smtClean="0"/>
              <a:t>요청사항</a:t>
            </a:r>
            <a:r>
              <a:rPr lang="en-US" altLang="ko-KR" sz="2500" dirty="0" smtClean="0"/>
              <a:t>:  </a:t>
            </a:r>
            <a:r>
              <a:rPr lang="ko-KR" altLang="en-US" sz="2500" dirty="0" smtClean="0"/>
              <a:t>해당 이미지에 있는 값을 </a:t>
            </a:r>
            <a:r>
              <a:rPr lang="en-US" altLang="ko-KR" sz="2500" dirty="0" smtClean="0"/>
              <a:t>html</a:t>
            </a:r>
            <a:r>
              <a:rPr lang="ko-KR" altLang="en-US" sz="2500" dirty="0" smtClean="0"/>
              <a:t>에서 띄우기</a:t>
            </a:r>
            <a:endParaRPr lang="ko-KR" altLang="en-US" sz="25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29569"/>
            <a:ext cx="6192114" cy="2181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800" y="2980267"/>
            <a:ext cx="1171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방안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스크립트 내에서 </a:t>
            </a:r>
            <a:r>
              <a:rPr lang="en-US" altLang="ko-KR" dirty="0" err="1" smtClean="0"/>
              <a:t>document.write</a:t>
            </a:r>
            <a:r>
              <a:rPr lang="ko-KR" altLang="en-US" dirty="0" smtClean="0"/>
              <a:t>를 통해 출력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방안</a:t>
            </a:r>
            <a:r>
              <a:rPr lang="en-US" altLang="ko-KR" dirty="0" smtClean="0"/>
              <a:t>: html</a:t>
            </a:r>
            <a:r>
              <a:rPr lang="ko-KR" altLang="en-US" dirty="0" smtClean="0"/>
              <a:t>내에 새로운 스크립트를 작성하여 출력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번 방안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 스크립트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 방안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스크립트내에서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재 </a:t>
            </a:r>
            <a:r>
              <a:rPr lang="ko-KR" altLang="en-US" dirty="0" err="1" smtClean="0"/>
              <a:t>설정후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799" y="4249765"/>
            <a:ext cx="1171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방안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스크립트 내에서 </a:t>
            </a:r>
            <a:r>
              <a:rPr lang="en-US" altLang="ko-KR" dirty="0" err="1" smtClean="0"/>
              <a:t>document.write</a:t>
            </a:r>
            <a:r>
              <a:rPr lang="ko-KR" altLang="en-US" dirty="0" smtClean="0"/>
              <a:t>를 통해 출력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www.w3schools.com/jsref/tryit.asp?filename=tryjsref_tostring_array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바탕으로</a:t>
            </a:r>
            <a:endParaRPr lang="en-US" altLang="ko-KR" dirty="0" smtClean="0"/>
          </a:p>
          <a:p>
            <a:r>
              <a:rPr lang="ko-KR" altLang="en-US" dirty="0" smtClean="0"/>
              <a:t>표시될 그래프 위에 출력까진 구현하였으며</a:t>
            </a:r>
            <a:r>
              <a:rPr lang="en-US" altLang="ko-KR" dirty="0" smtClean="0"/>
              <a:t>, Object </a:t>
            </a:r>
            <a:r>
              <a:rPr lang="en-US" altLang="ko-KR" dirty="0" err="1" smtClean="0"/>
              <a:t>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</a:t>
            </a:r>
            <a:r>
              <a:rPr lang="ko-KR" altLang="en-US" dirty="0" err="1" smtClean="0"/>
              <a:t>해결후</a:t>
            </a:r>
            <a:r>
              <a:rPr lang="ko-KR" altLang="en-US" dirty="0" smtClean="0"/>
              <a:t> 재차 확인 예정</a:t>
            </a:r>
            <a:endParaRPr lang="en-US" altLang="ko-KR" dirty="0" smtClean="0"/>
          </a:p>
          <a:p>
            <a:r>
              <a:rPr lang="en-US" altLang="ko-KR" dirty="0" smtClean="0"/>
              <a:t>Object </a:t>
            </a:r>
            <a:r>
              <a:rPr lang="en-US" altLang="ko-KR" dirty="0" err="1" smtClean="0"/>
              <a:t>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문제가 반복적으로 발생하여 포기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90345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749" y="307818"/>
            <a:ext cx="782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접근 방식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9" y="677150"/>
            <a:ext cx="5734850" cy="2400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749" y="3204927"/>
            <a:ext cx="560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안되던 이유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sjson</a:t>
            </a:r>
            <a:r>
              <a:rPr lang="ko-KR" altLang="en-US" dirty="0" smtClean="0"/>
              <a:t>이란 데이터 자체가 없기 때문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37426" y="1973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https://joonpyo-hong.tistory.com/entry/Ajax-Ajax-Controller-%EA%B0%92parameter-%EB%84%98%EA%B8%B0%EA%B8%B0-%EB%B0%9B%EA%B8%B0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5121" y="1620570"/>
            <a:ext cx="551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페이지에서 내용을 보면</a:t>
            </a:r>
            <a:endParaRPr lang="en-US" altLang="ko-KR" dirty="0" smtClean="0"/>
          </a:p>
          <a:p>
            <a:r>
              <a:rPr lang="en-US" altLang="ko-KR" dirty="0" smtClean="0"/>
              <a:t>Data:{</a:t>
            </a:r>
          </a:p>
          <a:p>
            <a:r>
              <a:rPr lang="en-US" altLang="ko-KR" dirty="0" smtClean="0"/>
              <a:t>Name:”~~”</a:t>
            </a:r>
          </a:p>
          <a:p>
            <a:r>
              <a:rPr lang="en-US" altLang="ko-KR" dirty="0" smtClean="0"/>
              <a:t>Age:”~~”</a:t>
            </a:r>
          </a:p>
          <a:p>
            <a:r>
              <a:rPr lang="en-US" altLang="ko-KR" dirty="0" smtClean="0"/>
              <a:t>Gender:”~~”</a:t>
            </a:r>
          </a:p>
          <a:p>
            <a:r>
              <a:rPr lang="en-US" altLang="ko-KR" dirty="0" smtClean="0"/>
              <a:t>}</a:t>
            </a:r>
            <a:r>
              <a:rPr lang="ko-KR" altLang="en-US" dirty="0" smtClean="0"/>
              <a:t>식으로 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전달할 경우</a:t>
            </a:r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en-US" altLang="ko-KR" dirty="0" err="1" smtClean="0"/>
              <a:t>RequestParam</a:t>
            </a:r>
            <a:r>
              <a:rPr lang="en-US" altLang="ko-KR" dirty="0" smtClean="0"/>
              <a:t>(“name”),~~~~</a:t>
            </a:r>
            <a:r>
              <a:rPr lang="ko-KR" altLang="en-US" dirty="0" smtClean="0"/>
              <a:t>식으로 전달받음</a:t>
            </a:r>
            <a:endParaRPr lang="en-US" altLang="ko-KR" dirty="0" smtClean="0"/>
          </a:p>
          <a:p>
            <a:r>
              <a:rPr lang="ko-KR" altLang="en-US" dirty="0" smtClean="0"/>
              <a:t>문제는 해당 방식이 나의 접근 방식과 동일함</a:t>
            </a:r>
            <a:endParaRPr lang="en-US" altLang="ko-KR" dirty="0" smtClean="0"/>
          </a:p>
          <a:p>
            <a:r>
              <a:rPr lang="ko-KR" altLang="en-US" dirty="0" smtClean="0"/>
              <a:t>고로 그것 때문에 인식을 못한 거 같다는 추측이 가능함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8228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1" y="139765"/>
            <a:ext cx="8383170" cy="2667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283" y="3087232"/>
            <a:ext cx="841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개선된 접근 방식</a:t>
            </a:r>
            <a:endParaRPr lang="en-US" altLang="ko-KR" dirty="0" smtClean="0"/>
          </a:p>
          <a:p>
            <a:r>
              <a:rPr lang="ko-KR" altLang="en-US" dirty="0" smtClean="0"/>
              <a:t>기존의 </a:t>
            </a:r>
            <a:r>
              <a:rPr lang="en-US" altLang="ko-KR" dirty="0" smtClean="0"/>
              <a:t>value =“~~~”</a:t>
            </a:r>
            <a:r>
              <a:rPr lang="ko-KR" altLang="en-US" dirty="0" smtClean="0"/>
              <a:t>가 아닌 데이터 전체를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으로 변환하여 처리하는 방식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3" y="3813605"/>
            <a:ext cx="1286054" cy="200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283" y="4246075"/>
            <a:ext cx="352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데이터를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에서 전송하여 </a:t>
            </a:r>
            <a:r>
              <a:rPr lang="en-US" altLang="ko-KR" dirty="0" err="1" smtClean="0"/>
              <a:t>controler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전달시</a:t>
            </a:r>
            <a:r>
              <a:rPr lang="ko-KR" altLang="en-US" dirty="0" smtClean="0"/>
              <a:t> 해당 문구가 발생함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원인은</a:t>
            </a:r>
            <a:r>
              <a:rPr lang="en-US" altLang="ko-KR" dirty="0" smtClean="0">
                <a:sym typeface="Wingdings" panose="05000000000000000000" pitchFamily="2" charset="2"/>
              </a:rPr>
              <a:t>??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293" y="3685732"/>
            <a:ext cx="3191320" cy="2905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8285" y="3947311"/>
            <a:ext cx="395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추측되는 원인</a:t>
            </a:r>
            <a:endParaRPr lang="en-US" altLang="ko-KR" dirty="0" smtClean="0"/>
          </a:p>
          <a:p>
            <a:r>
              <a:rPr lang="en-US" altLang="ko-KR" dirty="0" err="1" smtClean="0"/>
              <a:t>Json</a:t>
            </a:r>
            <a:r>
              <a:rPr lang="ko-KR" altLang="en-US" dirty="0" smtClean="0"/>
              <a:t>형식이 아닌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형식으로 </a:t>
            </a:r>
            <a:r>
              <a:rPr lang="ko-KR" altLang="en-US" dirty="0" err="1" smtClean="0"/>
              <a:t>보낸것이</a:t>
            </a:r>
            <a:r>
              <a:rPr lang="ko-KR" altLang="en-US" dirty="0" smtClean="0"/>
              <a:t> 원인이 아닌가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984293" y="3685732"/>
            <a:ext cx="2869180" cy="261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6"/>
            <a:endCxn id="7" idx="1"/>
          </p:cNvCxnSpPr>
          <p:nvPr/>
        </p:nvCxnSpPr>
        <p:spPr>
          <a:xfrm>
            <a:off x="6853473" y="3816522"/>
            <a:ext cx="814812" cy="59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4604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20005" cy="4801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0005" y="172016"/>
            <a:ext cx="615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개선된 방식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기존의 </a:t>
            </a:r>
            <a:r>
              <a:rPr lang="en-US" altLang="ko-KR" dirty="0" err="1" smtClean="0">
                <a:sym typeface="Wingdings" panose="05000000000000000000" pitchFamily="2" charset="2"/>
              </a:rPr>
              <a:t>stringify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ko-KR" altLang="en-US" dirty="0" err="1" smtClean="0">
                <a:sym typeface="Wingdings" panose="05000000000000000000" pitchFamily="2" charset="2"/>
              </a:rPr>
              <a:t>스킵하고</a:t>
            </a:r>
            <a:r>
              <a:rPr lang="ko-KR" altLang="en-US" dirty="0" smtClean="0">
                <a:sym typeface="Wingdings" panose="05000000000000000000" pitchFamily="2" charset="2"/>
              </a:rPr>
              <a:t> 바로 </a:t>
            </a:r>
            <a:r>
              <a:rPr lang="en-US" altLang="ko-KR" dirty="0" err="1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데이터를 전송하는 방식으로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38" y="1304540"/>
            <a:ext cx="6296904" cy="266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0" y="5088048"/>
            <a:ext cx="1286054" cy="2000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34" y="5390213"/>
            <a:ext cx="47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동일하게 </a:t>
            </a:r>
            <a:r>
              <a:rPr lang="ko-KR" altLang="en-US" dirty="0" err="1" smtClean="0"/>
              <a:t>오류창이</a:t>
            </a:r>
            <a:r>
              <a:rPr lang="ko-KR" altLang="en-US" dirty="0" smtClean="0"/>
              <a:t> 발생함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95865" y="1892174"/>
            <a:ext cx="65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문구의 의미는 무슨 뜻인가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94297" y="2363618"/>
            <a:ext cx="324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https://okky.kr/article/440289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318" y="2794061"/>
            <a:ext cx="6468378" cy="16290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297" y="4278221"/>
            <a:ext cx="8018066" cy="1400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94297" y="5757804"/>
            <a:ext cx="828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내용을 바탕으로 코드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827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1790" cy="781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81481" y="781159"/>
            <a:ext cx="11334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에러가 발생함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주원인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전송자체는</a:t>
            </a:r>
            <a:r>
              <a:rPr lang="ko-KR" altLang="en-US" dirty="0" smtClean="0"/>
              <a:t> 진행이 되나 해당 파일을 읽지 못하여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값으로 처리됨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Null </a:t>
            </a:r>
            <a:r>
              <a:rPr lang="ko-KR" altLang="en-US" dirty="0" smtClean="0"/>
              <a:t>값으로 처리되니 해당 데이터를 넣을 방법이 없는 관계로 </a:t>
            </a:r>
            <a:r>
              <a:rPr lang="en-US" altLang="ko-KR" dirty="0" smtClean="0"/>
              <a:t>ids~~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뜨는거라</a:t>
            </a:r>
            <a:r>
              <a:rPr lang="ko-KR" altLang="en-US" dirty="0" smtClean="0"/>
              <a:t> 예상됨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" y="2445354"/>
            <a:ext cx="7135221" cy="16956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846" y="4174990"/>
            <a:ext cx="4727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https://developing-stock-child.tistory.com/8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622" y="2548556"/>
            <a:ext cx="3048425" cy="3991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6943" y="5459240"/>
            <a:ext cx="424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전송할 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8862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5959" cy="6373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604" y="645512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작업으로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292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60063" cy="2762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551" y="2762636"/>
            <a:ext cx="598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Controller.java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95" y="-63375"/>
            <a:ext cx="2896004" cy="46297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0002" y="4685016"/>
            <a:ext cx="167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6110"/>
            <a:ext cx="4153480" cy="5144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88" y="4065006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 뜨면서 진행 안됨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76" y="4982271"/>
            <a:ext cx="5458587" cy="543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819" y="2583058"/>
            <a:ext cx="3057952" cy="3494027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3"/>
            <a:endCxn id="9" idx="0"/>
          </p:cNvCxnSpPr>
          <p:nvPr/>
        </p:nvCxnSpPr>
        <p:spPr>
          <a:xfrm>
            <a:off x="8501099" y="2251523"/>
            <a:ext cx="1953696" cy="3315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35358" y="1557196"/>
            <a:ext cx="232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7406" y="5613149"/>
            <a:ext cx="517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오류창이</a:t>
            </a:r>
            <a:r>
              <a:rPr lang="ko-KR" altLang="en-US" dirty="0" smtClean="0"/>
              <a:t> 발생하며 진행되지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9588" y="6060385"/>
            <a:ext cx="4575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참고링크</a:t>
            </a:r>
            <a:r>
              <a:rPr lang="en-US" altLang="ko-KR" dirty="0" smtClean="0"/>
              <a:t>: </a:t>
            </a:r>
            <a:r>
              <a:rPr lang="ko-KR" altLang="en-US" dirty="0" smtClean="0"/>
              <a:t>https</a:t>
            </a:r>
            <a:r>
              <a:rPr lang="ko-KR" altLang="en-US" dirty="0"/>
              <a:t>://zzznara2.tistory.com/760</a:t>
            </a:r>
          </a:p>
        </p:txBody>
      </p:sp>
    </p:spTree>
    <p:extLst>
      <p:ext uri="{BB962C8B-B14F-4D97-AF65-F5344CB8AC3E}">
        <p14:creationId xmlns:p14="http://schemas.microsoft.com/office/powerpoint/2010/main" val="38414044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81900" cy="1876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62" y="2046083"/>
            <a:ext cx="314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" y="2584811"/>
            <a:ext cx="7125694" cy="381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962" y="3150606"/>
            <a:ext cx="640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문을 </a:t>
            </a:r>
            <a:r>
              <a:rPr lang="ko-KR" altLang="en-US" dirty="0" err="1" smtClean="0"/>
              <a:t>인지못하는</a:t>
            </a:r>
            <a:r>
              <a:rPr lang="ko-KR" altLang="en-US" dirty="0" smtClean="0"/>
              <a:t> 문제가 발생</a:t>
            </a:r>
            <a:endParaRPr lang="en-US" altLang="ko-KR" dirty="0" smtClean="0"/>
          </a:p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변경시도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2" y="3981679"/>
            <a:ext cx="2619741" cy="2305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550" y="6437014"/>
            <a:ext cx="41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변경된 </a:t>
            </a:r>
            <a:r>
              <a:rPr lang="en-US" altLang="ko-KR" dirty="0" smtClean="0"/>
              <a:t>FileName.java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11" y="4279528"/>
            <a:ext cx="6981866" cy="314369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6" idx="3"/>
            <a:endCxn id="8" idx="2"/>
          </p:cNvCxnSpPr>
          <p:nvPr/>
        </p:nvCxnSpPr>
        <p:spPr>
          <a:xfrm flipV="1">
            <a:off x="2782703" y="4593897"/>
            <a:ext cx="3594641" cy="5404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3691" y="5368705"/>
            <a:ext cx="456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비슷한 오류 발생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24665" y="416459"/>
            <a:ext cx="463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목요일에 진행할 프로그램 </a:t>
            </a:r>
            <a:r>
              <a:rPr lang="ko-KR" altLang="en-US" dirty="0" err="1" smtClean="0"/>
              <a:t>셋팅을</a:t>
            </a:r>
            <a:r>
              <a:rPr lang="ko-KR" altLang="en-US" dirty="0" smtClean="0"/>
              <a:t> 위한 </a:t>
            </a:r>
            <a:r>
              <a:rPr lang="ko-KR" altLang="en-US" smtClean="0"/>
              <a:t>보조작업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044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10.13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139" y="334978"/>
            <a:ext cx="115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14</a:t>
            </a:r>
            <a:r>
              <a:rPr lang="ko-KR" altLang="en-US" dirty="0" smtClean="0"/>
              <a:t>일 진행할 프로그램 </a:t>
            </a:r>
            <a:r>
              <a:rPr lang="ko-KR" altLang="en-US" dirty="0" err="1" smtClean="0"/>
              <a:t>셋팅을</a:t>
            </a:r>
            <a:r>
              <a:rPr lang="ko-KR" altLang="en-US" dirty="0" smtClean="0"/>
              <a:t> 위한 작업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3825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10.14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658"/>
            <a:ext cx="8417855" cy="2454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647823"/>
            <a:ext cx="857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stringify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부분구현</a:t>
            </a:r>
            <a:r>
              <a:rPr lang="en-US" altLang="ko-KR" dirty="0"/>
              <a:t>.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jamesdreaming.tistory.com/172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활용하였으며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증진을 위한 코드 개선 작업 시행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6255" y="3643745"/>
            <a:ext cx="8409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https://chinsun9.github.io/tags/javascript/page/4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기반으로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developer.mozilla.org/ko/docs/Web/JavaScript/Reference/Global_Objects/JSON/stringify</a:t>
            </a:r>
            <a:r>
              <a:rPr lang="ko-KR" altLang="en-US" dirty="0" smtClean="0"/>
              <a:t>를 활용하여 부분적인 </a:t>
            </a:r>
            <a:r>
              <a:rPr lang="ko-KR" altLang="en-US" dirty="0" err="1" smtClean="0"/>
              <a:t>변경작업을</a:t>
            </a:r>
            <a:r>
              <a:rPr lang="ko-KR" altLang="en-US" dirty="0" smtClean="0"/>
              <a:t> 거쳐 원하는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증진의 효과를 가져옴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837" y="193658"/>
            <a:ext cx="3677163" cy="66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867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3112" cy="3515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515216"/>
            <a:ext cx="587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jsonNew</a:t>
            </a:r>
            <a:r>
              <a:rPr lang="ko-KR" altLang="en-US" dirty="0" smtClean="0"/>
              <a:t>의 형식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string type</a:t>
            </a:r>
            <a:r>
              <a:rPr lang="ko-KR" altLang="en-US" dirty="0" smtClean="0"/>
              <a:t>으로의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변형을 위한 코드 및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의 전송 시작 여부의 체크를 위한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14" y="0"/>
            <a:ext cx="3505689" cy="1952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1133" y="2082297"/>
            <a:ext cx="371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1547"/>
            <a:ext cx="11333553" cy="20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88" y="5966845"/>
            <a:ext cx="5776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기동시</a:t>
            </a:r>
            <a:r>
              <a:rPr lang="ko-KR" altLang="en-US" dirty="0" smtClean="0"/>
              <a:t> 나오는 코드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Ajax</a:t>
            </a:r>
            <a:r>
              <a:rPr lang="ko-KR" altLang="en-US" dirty="0" smtClean="0"/>
              <a:t>자체가 현재 작동이 안된다고 볼 수 있음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원인파악중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5413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8637" cy="3781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481" y="4028792"/>
            <a:ext cx="361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코드로 롤백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840"/>
            <a:ext cx="4601217" cy="217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1217" y="5913474"/>
            <a:ext cx="442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롤백 및 에러 발생시 경고문과 에러 </a:t>
            </a:r>
            <a:r>
              <a:rPr lang="ko-KR" altLang="en-US" dirty="0" err="1" smtClean="0"/>
              <a:t>원인창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823" y="0"/>
            <a:ext cx="7954177" cy="3181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8626" y="3181794"/>
            <a:ext cx="627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void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8954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803" cy="49298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3" y="4792059"/>
            <a:ext cx="8802328" cy="14384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525194" y="2728286"/>
            <a:ext cx="3579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https://sas-study.tistory.com/411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09434" y="1828800"/>
            <a:ext cx="29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가 필요하다는 에러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9165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41" y="90535"/>
            <a:ext cx="1174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검색하여 진행한 방식이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로 넘겨버리는 </a:t>
            </a:r>
            <a:r>
              <a:rPr lang="ko-KR" altLang="en-US" dirty="0" err="1" smtClean="0"/>
              <a:t>형식임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문제는 내가 그 중간에 </a:t>
            </a:r>
            <a:r>
              <a:rPr lang="en-US" altLang="ko-KR" dirty="0" smtClean="0"/>
              <a:t>JPA</a:t>
            </a:r>
            <a:r>
              <a:rPr lang="ko-KR" altLang="en-US" dirty="0" smtClean="0"/>
              <a:t>를 넣었다는 것이고 그것을 해결하기 위해서는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jpa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을 보내는 방법을 찾아야함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1013865"/>
            <a:ext cx="3344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https://woolbro.tistory.com/53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197"/>
            <a:ext cx="6220693" cy="5352581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4" idx="3"/>
            <a:endCxn id="7" idx="1"/>
          </p:cNvCxnSpPr>
          <p:nvPr/>
        </p:nvCxnSpPr>
        <p:spPr>
          <a:xfrm flipV="1">
            <a:off x="6220693" y="1798696"/>
            <a:ext cx="353085" cy="2260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73778" y="1198531"/>
            <a:ext cx="410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Restapi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쓰는 관계로 사용을 못함</a:t>
            </a:r>
            <a:endParaRPr lang="en-US" altLang="ko-KR" dirty="0" smtClean="0"/>
          </a:p>
          <a:p>
            <a:r>
              <a:rPr lang="ko-KR" altLang="en-US" dirty="0" err="1" smtClean="0"/>
              <a:t>쓸수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controlle</a:t>
            </a:r>
            <a:r>
              <a:rPr lang="ko-KR" altLang="en-US" dirty="0" smtClean="0"/>
              <a:t>뿐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다른 것을 </a:t>
            </a:r>
            <a:r>
              <a:rPr lang="ko-KR" altLang="en-US" dirty="0" err="1" smtClean="0">
                <a:sym typeface="Wingdings" panose="05000000000000000000" pitchFamily="2" charset="2"/>
              </a:rPr>
              <a:t>쓸경우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다뜯어</a:t>
            </a:r>
            <a:r>
              <a:rPr lang="ko-KR" altLang="en-US" dirty="0" smtClean="0">
                <a:sym typeface="Wingdings" panose="05000000000000000000" pitchFamily="2" charset="2"/>
              </a:rPr>
              <a:t> 고쳐야함</a:t>
            </a:r>
            <a:r>
              <a:rPr lang="en-US" altLang="ko-KR" dirty="0" smtClean="0">
                <a:sym typeface="Wingdings" panose="05000000000000000000" pitchFamily="2" charset="2"/>
              </a:rPr>
              <a:t>+ </a:t>
            </a:r>
            <a:r>
              <a:rPr lang="ko-KR" altLang="en-US" dirty="0" smtClean="0">
                <a:sym typeface="Wingdings" panose="05000000000000000000" pitchFamily="2" charset="2"/>
              </a:rPr>
              <a:t>기존의 코드 자체가 </a:t>
            </a:r>
            <a:r>
              <a:rPr lang="en-US" altLang="ko-KR" dirty="0" smtClean="0">
                <a:sym typeface="Wingdings" panose="05000000000000000000" pitchFamily="2" charset="2"/>
              </a:rPr>
              <a:t>@controller</a:t>
            </a:r>
            <a:r>
              <a:rPr lang="ko-KR" altLang="en-US" dirty="0" smtClean="0">
                <a:sym typeface="Wingdings" panose="05000000000000000000" pitchFamily="2" charset="2"/>
              </a:rPr>
              <a:t>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7461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559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getinthere.tistory.com/24</a:t>
            </a:r>
            <a:endParaRPr lang="en-US" altLang="ko-KR" dirty="0" smtClean="0"/>
          </a:p>
          <a:p>
            <a:r>
              <a:rPr lang="ko-KR" altLang="en-US" dirty="0" smtClean="0"/>
              <a:t>해당 코드를 기반으로 수정작업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331"/>
            <a:ext cx="4610743" cy="2448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32" y="3304515"/>
            <a:ext cx="426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Controller.java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83764"/>
            <a:ext cx="7052650" cy="77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395" y="75956"/>
            <a:ext cx="3477110" cy="25625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0186" y="2879002"/>
            <a:ext cx="259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2673" y="5024673"/>
            <a:ext cx="997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ko-KR" altLang="en-US" dirty="0" smtClean="0"/>
              <a:t>로 인하여 </a:t>
            </a:r>
            <a:r>
              <a:rPr lang="en-US" altLang="ko-KR" dirty="0" smtClean="0"/>
              <a:t>parse</a:t>
            </a:r>
            <a:r>
              <a:rPr lang="ko-KR" altLang="en-US" dirty="0" smtClean="0"/>
              <a:t>가 안됨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변경 하여 </a:t>
            </a:r>
            <a:r>
              <a:rPr lang="ko-KR" altLang="en-US" b="1" dirty="0" smtClean="0"/>
              <a:t>시도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96" y="2679001"/>
            <a:ext cx="4979404" cy="2715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2950" y="5739897"/>
            <a:ext cx="463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변경된 </a:t>
            </a:r>
            <a:r>
              <a:rPr lang="en-US" altLang="ko-KR" dirty="0" smtClean="0"/>
              <a:t>size </a:t>
            </a:r>
            <a:r>
              <a:rPr lang="ko-KR" altLang="en-US" dirty="0" smtClean="0"/>
              <a:t>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535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4586" cy="285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642" y="488887"/>
            <a:ext cx="4318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오류가 발생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조치</a:t>
            </a:r>
            <a:r>
              <a:rPr lang="en-US" altLang="ko-KR" dirty="0" smtClean="0"/>
              <a:t>1. string</a:t>
            </a:r>
            <a:r>
              <a:rPr lang="ko-KR" altLang="en-US" dirty="0" smtClean="0"/>
              <a:t>으로 변환하지 말고 바로 직접 전달</a:t>
            </a:r>
            <a:endParaRPr lang="en-US" altLang="ko-KR" dirty="0" smtClean="0"/>
          </a:p>
          <a:p>
            <a:r>
              <a:rPr lang="ko-KR" altLang="en-US" dirty="0" smtClean="0"/>
              <a:t>조치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변환된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다시 </a:t>
            </a:r>
            <a:r>
              <a:rPr lang="ko-KR" altLang="en-US" dirty="0" err="1" smtClean="0"/>
              <a:t>원복후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입력시도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41133" y="142895"/>
            <a:ext cx="651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조치</a:t>
            </a:r>
            <a:r>
              <a:rPr lang="en-US" altLang="ko-KR" dirty="0" smtClean="0"/>
              <a:t>1 </a:t>
            </a:r>
            <a:r>
              <a:rPr lang="ko-KR" altLang="en-US" dirty="0" smtClean="0"/>
              <a:t>의 경우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33" y="512227"/>
            <a:ext cx="4382112" cy="18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199" y="2691562"/>
            <a:ext cx="8068801" cy="438211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5" idx="2"/>
            <a:endCxn id="6" idx="0"/>
          </p:cNvCxnSpPr>
          <p:nvPr/>
        </p:nvCxnSpPr>
        <p:spPr>
          <a:xfrm>
            <a:off x="7632189" y="2322230"/>
            <a:ext cx="52541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0396" y="3548958"/>
            <a:ext cx="765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</a:t>
            </a:r>
            <a:r>
              <a:rPr lang="ko-KR" altLang="en-US" dirty="0" smtClean="0"/>
              <a:t>패키지에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이란 것이 없어서 발생하는 오류라고 판단됨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6" y="2169312"/>
            <a:ext cx="3772426" cy="2105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996" y="4698749"/>
            <a:ext cx="350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Private String name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en-US" altLang="ko-KR" dirty="0" smtClean="0"/>
              <a:t> private String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으로 변경하여 재시도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023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10.15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8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4586" cy="285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642" y="488887"/>
            <a:ext cx="4318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오류가 발생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조치</a:t>
            </a:r>
            <a:r>
              <a:rPr lang="en-US" altLang="ko-KR" dirty="0" smtClean="0"/>
              <a:t>1. string</a:t>
            </a:r>
            <a:r>
              <a:rPr lang="ko-KR" altLang="en-US" dirty="0" smtClean="0"/>
              <a:t>으로 변환하지 말고 바로 직접 전달</a:t>
            </a:r>
            <a:endParaRPr lang="en-US" altLang="ko-KR" dirty="0" smtClean="0"/>
          </a:p>
          <a:p>
            <a:r>
              <a:rPr lang="ko-KR" altLang="en-US" dirty="0" smtClean="0"/>
              <a:t>조치</a:t>
            </a:r>
            <a:r>
              <a:rPr lang="en-US" altLang="ko-KR" dirty="0" smtClean="0"/>
              <a:t>2. </a:t>
            </a:r>
            <a:r>
              <a:rPr lang="ko-KR" altLang="en-US" dirty="0" smtClean="0"/>
              <a:t>변환된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다시 </a:t>
            </a:r>
            <a:r>
              <a:rPr lang="ko-KR" altLang="en-US" dirty="0" err="1" smtClean="0"/>
              <a:t>원복후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입력시도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41133" y="142895"/>
            <a:ext cx="651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조치</a:t>
            </a:r>
            <a:r>
              <a:rPr lang="en-US" altLang="ko-KR" dirty="0" smtClean="0"/>
              <a:t>1 </a:t>
            </a:r>
            <a:r>
              <a:rPr lang="ko-KR" altLang="en-US" dirty="0" smtClean="0"/>
              <a:t>의 경우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133" y="512227"/>
            <a:ext cx="4382112" cy="181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199" y="2691562"/>
            <a:ext cx="8068801" cy="438211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5" idx="2"/>
            <a:endCxn id="6" idx="0"/>
          </p:cNvCxnSpPr>
          <p:nvPr/>
        </p:nvCxnSpPr>
        <p:spPr>
          <a:xfrm>
            <a:off x="7632189" y="2322230"/>
            <a:ext cx="52541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0396" y="3548958"/>
            <a:ext cx="765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</a:t>
            </a:r>
            <a:r>
              <a:rPr lang="ko-KR" altLang="en-US" dirty="0" smtClean="0"/>
              <a:t>패키지에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이란 것이 없어서 발생하는 오류라고 판단됨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6" y="2169312"/>
            <a:ext cx="3772426" cy="2105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996" y="4698749"/>
            <a:ext cx="350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Private String name </a:t>
            </a:r>
            <a:r>
              <a:rPr lang="en-US" altLang="ko-KR" dirty="0" smtClean="0">
                <a:sym typeface="Wingdings" panose="05000000000000000000" pitchFamily="2" charset="2"/>
              </a:rPr>
              <a:t></a:t>
            </a:r>
            <a:r>
              <a:rPr lang="en-US" altLang="ko-KR" dirty="0" smtClean="0"/>
              <a:t> private String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으로 변경하여 재시도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2318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2691" cy="476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701964"/>
            <a:ext cx="1100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동일하게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없다는 오류 발생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이경우 </a:t>
            </a:r>
            <a:r>
              <a:rPr lang="en-US" altLang="ko-KR" dirty="0" smtClean="0">
                <a:sym typeface="Wingdings" panose="05000000000000000000" pitchFamily="2" charset="2"/>
              </a:rPr>
              <a:t>filename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못받아오는것이</a:t>
            </a:r>
            <a:r>
              <a:rPr lang="ko-KR" altLang="en-US" dirty="0" smtClean="0">
                <a:sym typeface="Wingdings" panose="05000000000000000000" pitchFamily="2" charset="2"/>
              </a:rPr>
              <a:t> 아닌가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413164"/>
            <a:ext cx="596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parse error</a:t>
            </a:r>
            <a:r>
              <a:rPr lang="ko-KR" altLang="en-US" dirty="0" smtClean="0"/>
              <a:t>의 의미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9976"/>
            <a:ext cx="7544853" cy="28102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86182" y="13036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https://velog.io/@hellohyeon/JavaScript-Ajax-JSON-parse-error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836" y="4895273"/>
            <a:ext cx="582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그냥 읽지를 </a:t>
            </a:r>
            <a:r>
              <a:rPr lang="ko-KR" altLang="en-US" dirty="0" err="1" smtClean="0"/>
              <a:t>못한거</a:t>
            </a:r>
            <a:r>
              <a:rPr lang="en-US" altLang="ko-KR" dirty="0" smtClean="0">
                <a:sym typeface="Wingdings" panose="05000000000000000000" pitchFamily="2" charset="2"/>
              </a:rPr>
              <a:t>string</a:t>
            </a:r>
            <a:r>
              <a:rPr lang="ko-KR" altLang="en-US" dirty="0" smtClean="0">
                <a:sym typeface="Wingdings" panose="05000000000000000000" pitchFamily="2" charset="2"/>
              </a:rPr>
              <a:t>으로 변경 하여 재 시도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51" y="2182325"/>
            <a:ext cx="464884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53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9905" cy="2381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3996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https://stackoverflow.com/questions/27911591/can-not-deserialize-instance-of-java-lang-string-out-of-start-array-token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015"/>
            <a:ext cx="6782747" cy="4344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201" y="0"/>
            <a:ext cx="3315163" cy="201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45201" y="209665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9" y="5844619"/>
            <a:ext cx="12032981" cy="323895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7" idx="0"/>
          </p:cNvCxnSpPr>
          <p:nvPr/>
        </p:nvCxnSpPr>
        <p:spPr>
          <a:xfrm flipH="1">
            <a:off x="6096000" y="2552584"/>
            <a:ext cx="2873201" cy="329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509" y="6346479"/>
            <a:ext cx="653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에러가 발생하면서 진행되지 않음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dirty="0" smtClean="0">
                <a:sym typeface="Wingdings" panose="05000000000000000000" pitchFamily="2" charset="2"/>
              </a:rPr>
              <a:t>롤백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99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77800" y="341185"/>
            <a:ext cx="11861800" cy="338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500" dirty="0" smtClean="0"/>
              <a:t>요청사항</a:t>
            </a:r>
            <a:r>
              <a:rPr lang="en-US" altLang="ko-KR" sz="2500" dirty="0" smtClean="0"/>
              <a:t>:  </a:t>
            </a:r>
            <a:r>
              <a:rPr lang="ko-KR" altLang="en-US" sz="2500" dirty="0" smtClean="0"/>
              <a:t>이벤트 추가 요청</a:t>
            </a:r>
            <a:endParaRPr lang="ko-KR" altLang="en-US" sz="25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7800" y="1716786"/>
            <a:ext cx="101749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DDCA7E"/>
                </a:solidFill>
                <a:effectLst/>
                <a:latin typeface="Arial Unicode MS"/>
                <a:ea typeface="SFMono-Regular"/>
              </a:rPr>
              <a:t>oncontextmenu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SFMono-Regular"/>
              </a:rPr>
              <a:t>=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'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return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'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추가를 통한 </a:t>
            </a:r>
            <a:r>
              <a:rPr lang="en-US" altLang="ko-KR" sz="2000" dirty="0" smtClean="0"/>
              <a:t>SVG</a:t>
            </a:r>
            <a:r>
              <a:rPr lang="ko-KR" altLang="en-US" sz="2000" dirty="0" smtClean="0"/>
              <a:t>내에서의 마우스 오른쪽 클릭 기능 제한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7800" y="644265"/>
            <a:ext cx="83997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추가할 기능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더블 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클릭시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연결된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input</a:t>
            </a:r>
            <a:r>
              <a:rPr lang="en-US" altLang="ko-KR" sz="2000" dirty="0" smtClean="0">
                <a:latin typeface="Arial" panose="020B0604020202020204" pitchFamily="34" charset="0"/>
              </a:rPr>
              <a:t>, output Node Label </a:t>
            </a:r>
            <a:r>
              <a:rPr lang="ko-KR" altLang="en-US" sz="2000" dirty="0" smtClean="0">
                <a:latin typeface="Arial" panose="020B0604020202020204" pitchFamily="34" charset="0"/>
              </a:rPr>
              <a:t>출력</a:t>
            </a:r>
            <a:r>
              <a:rPr lang="en-US" altLang="ko-KR" sz="2000" dirty="0" smtClean="0">
                <a:latin typeface="Arial" panose="020B0604020202020204" pitchFamily="34" charset="0"/>
              </a:rPr>
              <a:t>(</a:t>
            </a:r>
            <a:r>
              <a:rPr lang="ko-KR" altLang="en-US" sz="2000" dirty="0" smtClean="0">
                <a:latin typeface="Arial" panose="020B0604020202020204" pitchFamily="34" charset="0"/>
              </a:rPr>
              <a:t>좌측 상단</a:t>
            </a:r>
            <a:r>
              <a:rPr lang="en-US" altLang="ko-KR" sz="2000" dirty="0" smtClean="0"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latin typeface="Arial" panose="020B0604020202020204" pitchFamily="34" charset="0"/>
              </a:rPr>
              <a:t>SVG</a:t>
            </a:r>
            <a:r>
              <a:rPr lang="ko-KR" altLang="en-US" sz="2000" dirty="0" smtClean="0">
                <a:latin typeface="Arial" panose="020B0604020202020204" pitchFamily="34" charset="0"/>
              </a:rPr>
              <a:t>내에서 오른쪽 클릭 제한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Arial" panose="020B0604020202020204" pitchFamily="34" charset="0"/>
              </a:rPr>
              <a:t>커서를 안으로 </a:t>
            </a:r>
            <a:r>
              <a:rPr lang="ko-KR" altLang="en-US" sz="2000" dirty="0" err="1" smtClean="0">
                <a:latin typeface="Arial" panose="020B0604020202020204" pitchFamily="34" charset="0"/>
              </a:rPr>
              <a:t>넣을시</a:t>
            </a:r>
            <a:r>
              <a:rPr lang="ko-KR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</a:rPr>
              <a:t>Label</a:t>
            </a:r>
            <a:r>
              <a:rPr lang="ko-KR" altLang="en-US" sz="2000" dirty="0" smtClean="0">
                <a:latin typeface="Arial" panose="020B0604020202020204" pitchFamily="34" charset="0"/>
              </a:rPr>
              <a:t>등이 출력</a:t>
            </a:r>
            <a:r>
              <a:rPr lang="en-US" altLang="ko-KR" sz="2000" dirty="0" smtClean="0">
                <a:latin typeface="Arial" panose="020B0604020202020204" pitchFamily="34" charset="0"/>
              </a:rPr>
              <a:t>(</a:t>
            </a:r>
            <a:r>
              <a:rPr lang="ko-KR" altLang="en-US" sz="2000" dirty="0" smtClean="0">
                <a:latin typeface="Arial" panose="020B0604020202020204" pitchFamily="34" charset="0"/>
              </a:rPr>
              <a:t>가만히 있을 경우 제외</a:t>
            </a:r>
            <a:r>
              <a:rPr lang="en-US" altLang="ko-KR" sz="2000" dirty="0" smtClean="0">
                <a:latin typeface="Arial" panose="020B0604020202020204" pitchFamily="34" charset="0"/>
              </a:rPr>
              <a:t>, </a:t>
            </a:r>
            <a:r>
              <a:rPr lang="ko-KR" altLang="en-US" sz="2000" dirty="0" smtClean="0">
                <a:latin typeface="Arial" panose="020B0604020202020204" pitchFamily="34" charset="0"/>
              </a:rPr>
              <a:t>좌측 상단</a:t>
            </a:r>
            <a:r>
              <a:rPr lang="en-US" altLang="ko-KR" sz="2000" dirty="0" smtClean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91169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https://stackoverflow.com/questions/65542423/getting-exception-as-cannot-deserialize-value-of-type-response-bookingidlist-f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923330"/>
            <a:ext cx="698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</a:t>
            </a:r>
            <a:r>
              <a:rPr lang="ko-KR" altLang="en-US" dirty="0" err="1" smtClean="0"/>
              <a:t>문서의경우</a:t>
            </a:r>
            <a:r>
              <a:rPr lang="ko-KR" altLang="en-US" dirty="0" smtClean="0"/>
              <a:t> 나와 같은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instance</a:t>
            </a:r>
            <a:r>
              <a:rPr lang="ko-KR" altLang="en-US" dirty="0" smtClean="0"/>
              <a:t>여서 다른 결과를 뽑아낸 거 같다고 예상됨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16753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https://levelup.gitconnected.com/parsing-json-arrays-as-objects-with-jackson-c2620e7cc439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446"/>
            <a:ext cx="3715268" cy="2067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428" y="4608214"/>
            <a:ext cx="364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 </a:t>
            </a:r>
            <a:r>
              <a:rPr lang="ko-KR" altLang="en-US" dirty="0" smtClean="0"/>
              <a:t>변경 후 시도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08" y="2537373"/>
            <a:ext cx="2991267" cy="247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8008" y="2864802"/>
            <a:ext cx="2815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jpa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에러가 아닌 전혀 사용하지 않는 </a:t>
            </a:r>
            <a:r>
              <a:rPr lang="en-US" altLang="ko-KR" dirty="0" err="1" smtClean="0"/>
              <a:t>jackson</a:t>
            </a:r>
            <a:r>
              <a:rPr lang="ko-KR" altLang="en-US" dirty="0" smtClean="0"/>
              <a:t>에러가 발생하는 관계로 리셋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83528" y="53309"/>
            <a:ext cx="5292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에러 방식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json</a:t>
            </a:r>
            <a:r>
              <a:rPr lang="ko-KR" altLang="en-US" dirty="0" smtClean="0"/>
              <a:t>형식으로 </a:t>
            </a:r>
            <a:r>
              <a:rPr lang="ko-KR" altLang="en-US" dirty="0" err="1" smtClean="0"/>
              <a:t>던질시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아예 인식 자체를 못함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dirty="0" err="1" smtClean="0">
                <a:sym typeface="Wingdings" panose="05000000000000000000" pitchFamily="2" charset="2"/>
              </a:rPr>
              <a:t>Stringify</a:t>
            </a:r>
            <a:r>
              <a:rPr lang="ko-KR" altLang="en-US" dirty="0" smtClean="0">
                <a:sym typeface="Wingdings" panose="05000000000000000000" pitchFamily="2" charset="2"/>
              </a:rPr>
              <a:t>로 </a:t>
            </a:r>
            <a:r>
              <a:rPr lang="ko-KR" altLang="en-US" dirty="0" err="1" smtClean="0">
                <a:sym typeface="Wingdings" panose="05000000000000000000" pitchFamily="2" charset="2"/>
              </a:rPr>
              <a:t>변경후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던질시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java.lang.array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오류가 터짐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Array </a:t>
            </a:r>
            <a:r>
              <a:rPr lang="ko-KR" altLang="en-US" dirty="0" err="1" smtClean="0">
                <a:sym typeface="Wingdings" panose="05000000000000000000" pitchFamily="2" charset="2"/>
              </a:rPr>
              <a:t>포멧으로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변경시</a:t>
            </a:r>
            <a:r>
              <a:rPr lang="en-US" altLang="ko-KR" dirty="0" smtClean="0">
                <a:sym typeface="Wingdings" panose="05000000000000000000" pitchFamily="2" charset="2"/>
              </a:rPr>
              <a:t> POJO </a:t>
            </a:r>
            <a:r>
              <a:rPr lang="ko-KR" altLang="en-US" dirty="0" smtClean="0">
                <a:sym typeface="Wingdings" panose="05000000000000000000" pitchFamily="2" charset="2"/>
              </a:rPr>
              <a:t>에러가 발생함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3894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79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https://goddaehee.tistory.com/209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935" y="578498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 기반으로 변경 작업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2" y="947830"/>
            <a:ext cx="3915321" cy="1409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3306" y="2542393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테이블 재생성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2" y="3001812"/>
            <a:ext cx="4505954" cy="3057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522" y="6059764"/>
            <a:ext cx="37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888" y="1019"/>
            <a:ext cx="7462111" cy="3019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9888" y="3153747"/>
            <a:ext cx="7362585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198" y="3659853"/>
            <a:ext cx="2600688" cy="618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23927" y="4618653"/>
            <a:ext cx="279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발생에러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filename</a:t>
            </a:r>
            <a:r>
              <a:rPr lang="ko-KR" altLang="en-US" dirty="0" smtClean="0"/>
              <a:t>이란 테이블을 </a:t>
            </a:r>
            <a:r>
              <a:rPr lang="ko-KR" altLang="en-US" dirty="0" err="1" smtClean="0"/>
              <a:t>못찾음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대</a:t>
            </a:r>
            <a:r>
              <a:rPr lang="en-US" altLang="ko-KR" dirty="0" smtClean="0"/>
              <a:t>+</a:t>
            </a:r>
            <a:r>
              <a:rPr lang="ko-KR" altLang="en-US" dirty="0" smtClean="0"/>
              <a:t>소문자에서 대문자로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651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7377" cy="552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76" y="755780"/>
            <a:ext cx="638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오류 발생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11251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https://thinkground.studio/httpmessagenotwritableexception-no-converter-for-vo-class-with-preset-content-type-null/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" y="2048442"/>
            <a:ext cx="7440063" cy="4529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105" y="0"/>
            <a:ext cx="3753374" cy="1733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80310" y="2048442"/>
            <a:ext cx="379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코드들 추가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181" y="2863344"/>
            <a:ext cx="11031298" cy="2168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67127" y="3293706"/>
            <a:ext cx="442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에러가 발생함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원인이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7927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812" cy="1400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298" y="1688841"/>
            <a:ext cx="6820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구문의경우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inser</a:t>
            </a:r>
            <a:r>
              <a:rPr lang="ko-KR" altLang="en-US" dirty="0" smtClean="0"/>
              <a:t>자체는 </a:t>
            </a:r>
            <a:r>
              <a:rPr lang="ko-KR" altLang="en-US" dirty="0" err="1" smtClean="0"/>
              <a:t>시도가되나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값으로 들어간다는 의미로 해석됨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확인을 위해 </a:t>
            </a:r>
            <a:r>
              <a:rPr lang="en-US" altLang="ko-KR" dirty="0" err="1" smtClean="0">
                <a:sym typeface="Wingdings" panose="05000000000000000000" pitchFamily="2" charset="2"/>
              </a:rPr>
              <a:t>mysql</a:t>
            </a:r>
            <a:r>
              <a:rPr lang="ko-KR" altLang="en-US" dirty="0" smtClean="0">
                <a:sym typeface="Wingdings" panose="05000000000000000000" pitchFamily="2" charset="2"/>
              </a:rPr>
              <a:t>에서 테이블을 조회함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8" y="2335172"/>
            <a:ext cx="3943900" cy="2010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580" y="4534678"/>
            <a:ext cx="3694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실제로 테이블에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값으로 들어감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이거만 해결하면 자동적으로 데이터가 들어가게 </a:t>
            </a:r>
            <a:r>
              <a:rPr lang="ko-KR" altLang="en-US" dirty="0" err="1" smtClean="0">
                <a:sym typeface="Wingdings" panose="05000000000000000000" pitchFamily="2" charset="2"/>
              </a:rPr>
              <a:t>할수</a:t>
            </a:r>
            <a:r>
              <a:rPr lang="ko-KR" altLang="en-US" dirty="0" smtClean="0">
                <a:sym typeface="Wingdings" panose="05000000000000000000" pitchFamily="2" charset="2"/>
              </a:rPr>
              <a:t> 있음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590251" y="2438977"/>
            <a:ext cx="379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https://goddaehee.tistory.com/209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0883" y="3041780"/>
            <a:ext cx="495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 기반으로 수정작업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724" y="3041780"/>
            <a:ext cx="4029637" cy="33246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34724" y="6366469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Filename.java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0740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7" y="78505"/>
            <a:ext cx="6439799" cy="13051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236" y="1383612"/>
            <a:ext cx="643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수정된 코드로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정상적으로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전달이됨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그럼에도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출력됨 원인은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5" y="4899980"/>
            <a:ext cx="11906250" cy="466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5" y="2029943"/>
            <a:ext cx="3820058" cy="24101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469825"/>
            <a:ext cx="463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양식을 </a:t>
            </a:r>
            <a:r>
              <a:rPr lang="en-US" altLang="ko-KR" dirty="0" smtClean="0"/>
              <a:t>data :</a:t>
            </a:r>
            <a:r>
              <a:rPr lang="en-US" altLang="ko-KR" dirty="0" err="1" smtClean="0"/>
              <a:t>sjon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변경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927" y="5579706"/>
            <a:ext cx="79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변경후</a:t>
            </a:r>
            <a:r>
              <a:rPr lang="ko-KR" altLang="en-US" dirty="0" smtClean="0"/>
              <a:t> 정상적으로 해당 파일 정보가 출력됨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7376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" y="67307"/>
            <a:ext cx="7059010" cy="207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290" y="2407298"/>
            <a:ext cx="686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전달받은 </a:t>
            </a:r>
            <a:r>
              <a:rPr lang="en-US" altLang="ko-KR" dirty="0" smtClean="0"/>
              <a:t>string </a:t>
            </a:r>
            <a:r>
              <a:rPr lang="en-US" altLang="ko-KR" dirty="0" err="1" smtClean="0"/>
              <a:t>tpye</a:t>
            </a:r>
            <a:r>
              <a:rPr lang="ko-KR" altLang="en-US" dirty="0" smtClean="0"/>
              <a:t>의 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양식으로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0" y="2776630"/>
            <a:ext cx="1676634" cy="30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90" y="3181739"/>
            <a:ext cx="664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</a:t>
            </a:r>
            <a:r>
              <a:rPr lang="ko-KR" altLang="en-US" dirty="0" err="1" smtClean="0"/>
              <a:t>파싱됨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221" y="3651337"/>
            <a:ext cx="10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필요한 데이터를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형식으로 변환 후 </a:t>
            </a:r>
            <a:r>
              <a:rPr lang="ko-KR" altLang="en-US" dirty="0" err="1" smtClean="0"/>
              <a:t>밀어넣는</a:t>
            </a:r>
            <a:r>
              <a:rPr lang="ko-KR" altLang="en-US" dirty="0" smtClean="0"/>
              <a:t> 방식으로 진행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1433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10.20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4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1" y="67307"/>
            <a:ext cx="7059010" cy="207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290" y="2407298"/>
            <a:ext cx="686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전달받은 </a:t>
            </a:r>
            <a:r>
              <a:rPr lang="en-US" altLang="ko-KR" dirty="0" smtClean="0"/>
              <a:t>string </a:t>
            </a:r>
            <a:r>
              <a:rPr lang="en-US" altLang="ko-KR" dirty="0" err="1" smtClean="0"/>
              <a:t>tpye</a:t>
            </a:r>
            <a:r>
              <a:rPr lang="ko-KR" altLang="en-US" dirty="0" smtClean="0"/>
              <a:t>의 데이터를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양식으로 </a:t>
            </a:r>
            <a:r>
              <a:rPr lang="ko-KR" altLang="en-US" dirty="0" err="1" smtClean="0"/>
              <a:t>파싱</a:t>
            </a:r>
            <a:r>
              <a:rPr lang="ko-KR" altLang="en-US" dirty="0" smtClean="0"/>
              <a:t>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0" y="2776630"/>
            <a:ext cx="1676634" cy="304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290" y="3181739"/>
            <a:ext cx="664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</a:t>
            </a:r>
            <a:r>
              <a:rPr lang="ko-KR" altLang="en-US" dirty="0" err="1" smtClean="0"/>
              <a:t>파싱됨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221" y="3651337"/>
            <a:ext cx="10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필요한 데이터를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형식으로 변환 후 </a:t>
            </a:r>
            <a:r>
              <a:rPr lang="ko-KR" altLang="en-US" dirty="0" err="1" smtClean="0"/>
              <a:t>밀어넣는</a:t>
            </a:r>
            <a:r>
              <a:rPr lang="ko-KR" altLang="en-US" dirty="0" smtClean="0"/>
              <a:t> 방식으로 진행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94894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5618" y="0"/>
            <a:ext cx="344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https://returnbliss.tistory.com/5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8249801" cy="2257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35" y="2627072"/>
            <a:ext cx="4010585" cy="22482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6" y="2627072"/>
            <a:ext cx="6258798" cy="2619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426" y="5325060"/>
            <a:ext cx="59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가 정상적으로 들어갔는지 체크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64535" y="4844575"/>
            <a:ext cx="354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체크를 위한 </a:t>
            </a:r>
            <a:r>
              <a:rPr lang="ko-KR" altLang="en-US" dirty="0" err="1" smtClean="0"/>
              <a:t>구동시</a:t>
            </a:r>
            <a:r>
              <a:rPr lang="ko-KR" altLang="en-US" dirty="0" smtClean="0"/>
              <a:t> 현재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넘어가지지 않는 에러가 발생 해결이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9362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11"/>
            <a:ext cx="6163535" cy="5572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43" y="5887616"/>
            <a:ext cx="593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위치를 </a:t>
            </a:r>
            <a:r>
              <a:rPr lang="ko-KR" altLang="en-US" dirty="0" err="1" smtClean="0"/>
              <a:t>맨위로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628" y="97000"/>
            <a:ext cx="5372850" cy="2772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9967" y="3321698"/>
            <a:ext cx="33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 후 정상 작동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76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67" y="1719072"/>
            <a:ext cx="5138233" cy="47611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568" y="1163263"/>
            <a:ext cx="1147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</a:t>
            </a:r>
            <a:r>
              <a:rPr lang="ko-KR" altLang="en-US" dirty="0" err="1" smtClean="0"/>
              <a:t>송왕호</a:t>
            </a:r>
            <a:r>
              <a:rPr lang="ko-KR" altLang="en-US" dirty="0" smtClean="0"/>
              <a:t> 박사님의 주신 링크를 기반으로 코드를 복사 및 </a:t>
            </a:r>
            <a:r>
              <a:rPr lang="ko-KR" altLang="en-US" dirty="0" err="1" smtClean="0"/>
              <a:t>붙여넣기를</a:t>
            </a:r>
            <a:r>
              <a:rPr lang="ko-KR" altLang="en-US" dirty="0" smtClean="0"/>
              <a:t> 실행 할 경우 여러가지 방면으로 </a:t>
            </a:r>
            <a:r>
              <a:rPr lang="ko-KR" altLang="en-US" dirty="0" err="1" smtClean="0"/>
              <a:t>묶여있어서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에서는 작동이 제대로 되지 않았으며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반해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에서는 정상적으로 작동하는 문제점이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568" y="2236804"/>
            <a:ext cx="11655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문제점을 해결하기 위해서 </a:t>
            </a:r>
            <a:r>
              <a:rPr lang="en-US" altLang="ko-KR" dirty="0" smtClean="0"/>
              <a:t>d3.js</a:t>
            </a:r>
            <a:r>
              <a:rPr lang="ko-KR" altLang="en-US" dirty="0" smtClean="0"/>
              <a:t>에서 어떻게 그래프를 출력하는지 기초를 알아야 했으며</a:t>
            </a:r>
            <a:r>
              <a:rPr lang="en-US" altLang="ko-KR" dirty="0" smtClean="0"/>
              <a:t>, </a:t>
            </a:r>
            <a:r>
              <a:rPr lang="en-US" altLang="ko-KR" dirty="0" smtClean="0">
                <a:hlinkClick r:id="rId3"/>
              </a:rPr>
              <a:t>https://cyberx.tistory.com/211</a:t>
            </a:r>
            <a:r>
              <a:rPr lang="en-US" altLang="ko-KR" dirty="0" smtClean="0"/>
              <a:t> , </a:t>
            </a:r>
            <a:r>
              <a:rPr lang="en-US" altLang="ko-KR" dirty="0" smtClean="0">
                <a:hlinkClick r:id="rId4"/>
              </a:rPr>
              <a:t>https://cyberx.tistory.com/212?category=195624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링크에서 기초적인 그래프 생성 방식과 코드 작성법을 학습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568" y="3460557"/>
            <a:ext cx="8778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원형 및 막대그래프 작성 방법을 </a:t>
            </a:r>
            <a:r>
              <a:rPr lang="ko-KR" altLang="en-US" dirty="0" err="1" smtClean="0"/>
              <a:t>학습후</a:t>
            </a:r>
            <a:r>
              <a:rPr lang="ko-KR" altLang="en-US" dirty="0" smtClean="0"/>
              <a:t> 구글을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작성하려는 것은 </a:t>
            </a:r>
            <a:r>
              <a:rPr lang="en-US" altLang="ko-KR" dirty="0" err="1" smtClean="0"/>
              <a:t>NetWork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그래프이며 그것에 대한 예제를 통하여 소기 목적을 달성을 목표로 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고로 간단하면서도 기능이 비슷한 그래프를 찾아다녔으며</a:t>
            </a:r>
            <a:r>
              <a:rPr lang="en-US" altLang="ko-KR" dirty="0" smtClean="0"/>
              <a:t>, Observable </a:t>
            </a:r>
            <a:r>
              <a:rPr lang="ko-KR" altLang="en-US" dirty="0" smtClean="0"/>
              <a:t>사이트에서 비슷한 기능을하면서 코드는 간단한 예제를 찾았다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5"/>
              </a:rPr>
              <a:t>https://bl.ocks.org/Restuta/e4533c4e8c8bbb43fa361a1e1525a3c2</a:t>
            </a:r>
            <a:endParaRPr lang="en-US" altLang="ko-KR" dirty="0" smtClean="0"/>
          </a:p>
          <a:p>
            <a:r>
              <a:rPr lang="ko-KR" altLang="en-US" dirty="0" smtClean="0"/>
              <a:t>해당 코드를 기반으로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차적으로는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내에서 출력을 목표로 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출력은 정상적으로 링크에 보여지는 그대로 출력이 되었다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사진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78112" y="6534834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1</a:t>
            </a:r>
          </a:p>
          <a:p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21.09.08 </a:t>
            </a:r>
            <a:r>
              <a:rPr lang="ko-KR" altLang="en-US" dirty="0" smtClean="0"/>
              <a:t>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20905" cy="3238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918" y="3498980"/>
            <a:ext cx="718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경우 정상적으로 작동함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98" y="0"/>
            <a:ext cx="3515216" cy="390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05" y="597159"/>
            <a:ext cx="435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 [] </a:t>
            </a:r>
            <a:r>
              <a:rPr lang="en-US" altLang="ko-KR" dirty="0" err="1" smtClean="0"/>
              <a:t>strArray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998"/>
            <a:ext cx="9250066" cy="3143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4730620"/>
            <a:ext cx="827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에러가 발생하므로 다른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형식이 아닌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형식으로 접근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2922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79656" y="0"/>
            <a:ext cx="354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https://offbyone.tistory.com/373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8429625" cy="3465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830424"/>
            <a:ext cx="6648450" cy="2745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298" y="3984171"/>
            <a:ext cx="542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참고한 코드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0090" y="3750906"/>
            <a:ext cx="490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작성 코드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" y="4502792"/>
            <a:ext cx="11444342" cy="647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355771"/>
            <a:ext cx="599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업로드 한 정보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2321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09"/>
            <a:ext cx="5038531" cy="3829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829584"/>
            <a:ext cx="571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FileNameInfo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596" y="0"/>
            <a:ext cx="7086404" cy="3439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596" y="3648269"/>
            <a:ext cx="5941849" cy="36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9495"/>
            <a:ext cx="11728580" cy="276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967" y="5047861"/>
            <a:ext cx="1127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작동시</a:t>
            </a:r>
            <a:r>
              <a:rPr lang="ko-KR" altLang="en-US" dirty="0" smtClean="0"/>
              <a:t> 발생하는 에러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595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85"/>
            <a:ext cx="3248478" cy="2286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0804"/>
            <a:ext cx="355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변환</a:t>
            </a:r>
            <a:endParaRPr lang="en-US" altLang="ko-KR" dirty="0" smtClean="0"/>
          </a:p>
          <a:p>
            <a:r>
              <a:rPr lang="ko-KR" altLang="en-US" dirty="0" smtClean="0"/>
              <a:t>기존의 경우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였음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2327" y="242596"/>
            <a:ext cx="694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으로 변환 및 데이터를 입력하기 위한 </a:t>
            </a:r>
            <a:r>
              <a:rPr lang="en-US" altLang="ko-KR" dirty="0" err="1" smtClean="0"/>
              <a:t>bulid</a:t>
            </a:r>
            <a:r>
              <a:rPr lang="ko-KR" altLang="en-US" dirty="0" smtClean="0"/>
              <a:t>까지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1820"/>
            <a:ext cx="5706271" cy="3810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572892"/>
            <a:ext cx="45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 </a:t>
            </a:r>
            <a:r>
              <a:rPr lang="ko-KR" altLang="en-US" dirty="0" smtClean="0"/>
              <a:t>양식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5721"/>
            <a:ext cx="2715004" cy="1609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52765"/>
            <a:ext cx="52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service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963" y="695489"/>
            <a:ext cx="8286458" cy="285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4253" y="1217644"/>
            <a:ext cx="772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발생하는 에러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271" y="1508532"/>
            <a:ext cx="6420415" cy="18671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06271" y="3572873"/>
            <a:ext cx="461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 방법</a:t>
            </a:r>
            <a:r>
              <a:rPr lang="en-US" altLang="ko-KR" dirty="0" smtClean="0"/>
              <a:t>1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동일한 에러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33047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9113" cy="4858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858428"/>
            <a:ext cx="68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자체는 </a:t>
            </a:r>
            <a:r>
              <a:rPr lang="ko-KR" altLang="en-US" dirty="0" err="1" smtClean="0"/>
              <a:t>쏴지는데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original_Name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들어가는 현상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10" y="0"/>
            <a:ext cx="3867690" cy="362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24310" y="447870"/>
            <a:ext cx="366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입력되는 데이터 체크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97" y="903071"/>
            <a:ext cx="5153744" cy="2353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1347" y="3452327"/>
            <a:ext cx="436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Blob</a:t>
            </a:r>
            <a:r>
              <a:rPr lang="en-US" altLang="ko-KR" dirty="0" err="1" smtClean="0">
                <a:sym typeface="Wingdings" panose="05000000000000000000" pitchFamily="2" charset="2"/>
              </a:rPr>
              <a:t>LongBlob</a:t>
            </a:r>
            <a:r>
              <a:rPr lang="ko-KR" altLang="en-US" dirty="0" smtClean="0">
                <a:sym typeface="Wingdings" panose="05000000000000000000" pitchFamily="2" charset="2"/>
              </a:rPr>
              <a:t>으로 </a:t>
            </a:r>
            <a:r>
              <a:rPr lang="en-US" altLang="ko-KR" dirty="0" smtClean="0">
                <a:sym typeface="Wingdings" panose="05000000000000000000" pitchFamily="2" charset="2"/>
              </a:rPr>
              <a:t>Type </a:t>
            </a:r>
            <a:r>
              <a:rPr lang="ko-KR" altLang="en-US" dirty="0" smtClean="0">
                <a:sym typeface="Wingdings" panose="05000000000000000000" pitchFamily="2" charset="2"/>
              </a:rPr>
              <a:t>변경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00" y="3908359"/>
            <a:ext cx="4277322" cy="219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7497" y="4292843"/>
            <a:ext cx="434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테이블 </a:t>
            </a:r>
            <a:r>
              <a:rPr lang="en-US" altLang="ko-KR" dirty="0" smtClean="0"/>
              <a:t>char</a:t>
            </a:r>
            <a:r>
              <a:rPr lang="ko-KR" altLang="en-US" dirty="0" smtClean="0"/>
              <a:t>타입을 </a:t>
            </a:r>
            <a:r>
              <a:rPr lang="en-US" altLang="ko-KR" dirty="0" smtClean="0"/>
              <a:t>utf8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5460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638" cy="1505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05160"/>
            <a:ext cx="38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보내지는 데이터 체크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정상적으로 </a:t>
            </a:r>
            <a:r>
              <a:rPr lang="en-US" altLang="ko-KR" dirty="0" smtClean="0"/>
              <a:t>name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size</a:t>
            </a:r>
            <a:r>
              <a:rPr lang="ko-KR" altLang="en-US" dirty="0" smtClean="0"/>
              <a:t>가 전송됨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4752"/>
            <a:ext cx="4858428" cy="1552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869830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실행시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에러코드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안뜨게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utf8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2945"/>
            <a:ext cx="5792008" cy="1219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959" y="6242180"/>
            <a:ext cx="53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동일하게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입력됨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731" y="81137"/>
            <a:ext cx="5029902" cy="276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97959" y="634482"/>
            <a:ext cx="437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original_name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originalname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00596" y="1268963"/>
            <a:ext cx="402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영어로만된</a:t>
            </a:r>
            <a:r>
              <a:rPr lang="ko-KR" altLang="en-US" dirty="0" smtClean="0"/>
              <a:t> 파일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안됨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833" y="1903444"/>
            <a:ext cx="3953427" cy="304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97959" y="2562945"/>
            <a:ext cx="537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 blob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varchar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306" y="2978021"/>
            <a:ext cx="2791215" cy="1076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00596" y="4310743"/>
            <a:ext cx="366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smtClean="0"/>
              <a:t>값이 동일하게 입력됨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3165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10373" cy="257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273" y="475861"/>
            <a:ext cx="348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데이터가 정상적으로 </a:t>
            </a:r>
            <a:r>
              <a:rPr lang="ko-KR" altLang="en-US" dirty="0" err="1" smtClean="0"/>
              <a:t>전송시</a:t>
            </a:r>
            <a:r>
              <a:rPr lang="ko-KR" altLang="en-US" dirty="0" smtClean="0"/>
              <a:t> 에러가 뜨도록 유도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6343"/>
            <a:ext cx="11298227" cy="1943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253865"/>
            <a:ext cx="807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전송이 진행됨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title</a:t>
            </a:r>
            <a:r>
              <a:rPr lang="ko-KR" altLang="en-US" dirty="0" smtClean="0"/>
              <a:t>의 경우 전송이 진행되는게 아님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2" y="3717348"/>
            <a:ext cx="3867690" cy="14003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88" y="5411755"/>
            <a:ext cx="2164702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수정작업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703" y="3740787"/>
            <a:ext cx="5591955" cy="3143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9363" y="4226767"/>
            <a:ext cx="56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원하는 에러 발생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703" y="4713191"/>
            <a:ext cx="3877216" cy="10860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703" y="6008914"/>
            <a:ext cx="493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데이터가 정상적으로 입력됨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82335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33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목적</a:t>
            </a:r>
            <a:r>
              <a:rPr lang="en-US" altLang="ko-KR" dirty="0" smtClean="0"/>
              <a:t>: DB</a:t>
            </a:r>
            <a:r>
              <a:rPr lang="ko-KR" altLang="en-US" dirty="0" smtClean="0"/>
              <a:t>에 저장된 데이터를 </a:t>
            </a:r>
            <a:r>
              <a:rPr lang="ko-KR" altLang="en-US" dirty="0" err="1" smtClean="0"/>
              <a:t>호출후</a:t>
            </a:r>
            <a:r>
              <a:rPr lang="ko-KR" altLang="en-US" dirty="0" smtClean="0"/>
              <a:t> 해당 데이터를 </a:t>
            </a:r>
            <a:r>
              <a:rPr lang="en-US" altLang="ko-KR" dirty="0" smtClean="0"/>
              <a:t>download</a:t>
            </a:r>
            <a:r>
              <a:rPr lang="ko-KR" altLang="en-US" dirty="0" smtClean="0"/>
              <a:t>리스트에 뿌림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69332"/>
            <a:ext cx="435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DB</a:t>
            </a:r>
            <a:r>
              <a:rPr lang="ko-KR" altLang="en-US" dirty="0" smtClean="0"/>
              <a:t>에 저장된 데이터 호출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664"/>
            <a:ext cx="5792008" cy="10097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6691"/>
            <a:ext cx="5315692" cy="1305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5470"/>
            <a:ext cx="9850225" cy="157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959" y="5402424"/>
            <a:ext cx="571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호출됨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49848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334480" cy="704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27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 type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1258946"/>
            <a:ext cx="5371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https://napsis.tistory.com/m/42?category=809345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2" y="1628278"/>
            <a:ext cx="4982270" cy="1419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282" y="3293706"/>
            <a:ext cx="649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특수문자 제거 시도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2" y="3980422"/>
            <a:ext cx="11069595" cy="819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282" y="5225143"/>
            <a:ext cx="592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형식이 아닌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형식으로 전달됨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571" y="5803641"/>
            <a:ext cx="69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</a:t>
            </a:r>
            <a:r>
              <a:rPr lang="en-US" altLang="ko-KR" dirty="0" smtClean="0">
                <a:sym typeface="Wingdings" panose="05000000000000000000" pitchFamily="2" charset="2"/>
              </a:rPr>
              <a:t> String</a:t>
            </a:r>
            <a:r>
              <a:rPr lang="ko-KR" altLang="en-US" dirty="0" smtClean="0">
                <a:sym typeface="Wingdings" panose="05000000000000000000" pitchFamily="2" charset="2"/>
              </a:rPr>
              <a:t>으로 변환 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6879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01535" cy="1781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967" y="1940767"/>
            <a:ext cx="505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으로 변환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1" y="2469442"/>
            <a:ext cx="11450648" cy="1448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604" y="4170784"/>
            <a:ext cx="10282335" cy="3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작동됨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" y="4605462"/>
            <a:ext cx="5639587" cy="1238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04" y="6148873"/>
            <a:ext cx="558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“,]</a:t>
            </a:r>
            <a:r>
              <a:rPr lang="ko-KR" altLang="en-US" dirty="0" smtClean="0"/>
              <a:t>같은 특수기호 제거 작업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2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77800" y="187297"/>
            <a:ext cx="11861800" cy="3384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500" dirty="0" smtClean="0"/>
              <a:t>요청사항</a:t>
            </a:r>
            <a:r>
              <a:rPr lang="en-US" altLang="ko-KR" sz="2500" dirty="0" smtClean="0"/>
              <a:t>:  </a:t>
            </a:r>
            <a:r>
              <a:rPr lang="ko-KR" altLang="en-US" sz="2500" dirty="0" smtClean="0"/>
              <a:t>이벤트 추가 요청</a:t>
            </a:r>
            <a:endParaRPr lang="ko-KR" altLang="en-US" sz="25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7800" y="1950107"/>
            <a:ext cx="116849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DDCA7E"/>
                </a:solidFill>
                <a:effectLst/>
                <a:latin typeface="Arial Unicode MS"/>
                <a:ea typeface="SFMono-Regular"/>
              </a:rPr>
              <a:t>2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DDCA7E"/>
                </a:solidFill>
                <a:effectLst/>
                <a:latin typeface="Arial Unicode MS"/>
                <a:ea typeface="SFMono-Regular"/>
              </a:rPr>
              <a:t>번</a:t>
            </a:r>
            <a:r>
              <a:rPr lang="en-US" altLang="ko-KR" sz="2000" dirty="0">
                <a:solidFill>
                  <a:srgbClr val="DDCA7E"/>
                </a:solidFill>
                <a:latin typeface="Arial Unicode MS"/>
                <a:ea typeface="SFMono-Regular"/>
              </a:rPr>
              <a:t> </a:t>
            </a:r>
            <a:r>
              <a:rPr lang="ko-KR" altLang="en-US" sz="2000" dirty="0" smtClean="0">
                <a:solidFill>
                  <a:srgbClr val="DDCA7E"/>
                </a:solidFill>
                <a:latin typeface="Arial Unicode MS"/>
                <a:ea typeface="SFMono-Regular"/>
              </a:rPr>
              <a:t>해결 방안</a:t>
            </a:r>
            <a:r>
              <a:rPr lang="en-US" altLang="ko-KR" sz="2000" dirty="0" smtClean="0">
                <a:solidFill>
                  <a:srgbClr val="DDCA7E"/>
                </a:solidFill>
                <a:latin typeface="Arial Unicode MS"/>
                <a:ea typeface="SFMono-Regular"/>
              </a:rPr>
              <a:t>: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DDCA7E"/>
                </a:solidFill>
                <a:effectLst/>
                <a:latin typeface="Arial Unicode MS"/>
                <a:ea typeface="SFMono-Regular"/>
              </a:rPr>
              <a:t>oncontextmenu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SFMono-Regular"/>
              </a:rPr>
              <a:t>=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'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return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96B38A"/>
                </a:solidFill>
                <a:effectLst/>
                <a:latin typeface="Arial Unicode MS"/>
                <a:ea typeface="SFMono-Regular"/>
              </a:rPr>
              <a:t>'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추가를 통한 </a:t>
            </a:r>
            <a:r>
              <a:rPr lang="en-US" altLang="ko-KR" sz="2000" dirty="0" smtClean="0"/>
              <a:t>SVG</a:t>
            </a:r>
            <a:r>
              <a:rPr lang="ko-KR" altLang="en-US" sz="2000" dirty="0" smtClean="0"/>
              <a:t>내에서의 마우스 오른쪽 클릭 기능 제한</a:t>
            </a: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7800" y="428764"/>
            <a:ext cx="854080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추가할 기능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2000" b="0" i="0" u="none" strike="sng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더블 </a:t>
            </a:r>
            <a:r>
              <a:rPr kumimoji="0" lang="ko-KR" altLang="en-US" sz="2000" b="0" i="0" u="none" strike="sng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클릭시</a:t>
            </a:r>
            <a:r>
              <a:rPr kumimoji="0" lang="ko-KR" altLang="en-US" sz="2000" b="0" i="0" u="none" strike="sng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연결된 </a:t>
            </a:r>
            <a:r>
              <a:rPr kumimoji="0" lang="en-US" altLang="ko-KR" sz="2000" b="0" i="0" u="none" strike="sng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input</a:t>
            </a:r>
            <a:r>
              <a:rPr lang="en-US" altLang="ko-KR" sz="2000" strike="sngStrike" dirty="0" smtClean="0">
                <a:latin typeface="Arial" panose="020B0604020202020204" pitchFamily="34" charset="0"/>
              </a:rPr>
              <a:t>, output Node Label </a:t>
            </a:r>
            <a:r>
              <a:rPr lang="ko-KR" altLang="en-US" sz="2000" strike="sngStrike" dirty="0" smtClean="0">
                <a:latin typeface="Arial" panose="020B0604020202020204" pitchFamily="34" charset="0"/>
              </a:rPr>
              <a:t>출력</a:t>
            </a:r>
            <a:r>
              <a:rPr lang="en-US" altLang="ko-KR" sz="2000" strike="sngStrike" dirty="0" smtClean="0">
                <a:latin typeface="Arial" panose="020B0604020202020204" pitchFamily="34" charset="0"/>
              </a:rPr>
              <a:t>(</a:t>
            </a:r>
            <a:r>
              <a:rPr lang="ko-KR" altLang="en-US" sz="2000" strike="sngStrike" dirty="0" smtClean="0">
                <a:latin typeface="Arial" panose="020B0604020202020204" pitchFamily="34" charset="0"/>
              </a:rPr>
              <a:t>좌측 상단</a:t>
            </a:r>
            <a:r>
              <a:rPr lang="en-US" altLang="ko-KR" sz="2000" strike="sngStrike" dirty="0">
                <a:latin typeface="Arial" panose="020B0604020202020204" pitchFamily="34" charset="0"/>
              </a:rPr>
              <a:t>)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latin typeface="Arial" panose="020B0604020202020204" pitchFamily="34" charset="0"/>
              </a:rPr>
              <a:t>반복되는 오류와 필요성이 </a:t>
            </a:r>
            <a:r>
              <a:rPr lang="ko-KR" altLang="en-US" sz="2000" dirty="0" err="1" smtClean="0">
                <a:latin typeface="Arial" panose="020B0604020202020204" pitchFamily="34" charset="0"/>
              </a:rPr>
              <a:t>안느껴져</a:t>
            </a:r>
            <a:r>
              <a:rPr lang="ko-KR" altLang="en-US" sz="2000" dirty="0" smtClean="0">
                <a:latin typeface="Arial" panose="020B0604020202020204" pitchFamily="34" charset="0"/>
              </a:rPr>
              <a:t> 취소</a:t>
            </a:r>
            <a:r>
              <a:rPr lang="en-US" altLang="ko-KR" sz="2000" dirty="0" smtClean="0">
                <a:latin typeface="Arial" panose="020B0604020202020204" pitchFamily="34" charset="0"/>
              </a:rPr>
              <a:t>/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latin typeface="Arial" panose="020B0604020202020204" pitchFamily="34" charset="0"/>
              </a:rPr>
              <a:t>https</a:t>
            </a:r>
            <a:r>
              <a:rPr lang="en-US" altLang="ko-KR" sz="2000" dirty="0">
                <a:latin typeface="Arial" panose="020B0604020202020204" pitchFamily="34" charset="0"/>
              </a:rPr>
              <a:t>://</a:t>
            </a:r>
            <a:r>
              <a:rPr lang="en-US" altLang="ko-KR" sz="2000" dirty="0" smtClean="0">
                <a:latin typeface="Arial" panose="020B0604020202020204" pitchFamily="34" charset="0"/>
              </a:rPr>
              <a:t>hianna.tistory.com/492 </a:t>
            </a:r>
            <a:r>
              <a:rPr lang="ko-KR" altLang="en-US" sz="2000" dirty="0" err="1" smtClean="0">
                <a:latin typeface="Arial" panose="020B0604020202020204" pitchFamily="34" charset="0"/>
              </a:rPr>
              <a:t>참고링크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smtClean="0">
                <a:latin typeface="Arial" panose="020B0604020202020204" pitchFamily="34" charset="0"/>
              </a:rPr>
              <a:t>SVG</a:t>
            </a:r>
            <a:r>
              <a:rPr lang="ko-KR" altLang="en-US" sz="2000" dirty="0" smtClean="0">
                <a:latin typeface="Arial" panose="020B0604020202020204" pitchFamily="34" charset="0"/>
              </a:rPr>
              <a:t>내에서 오른쪽 클릭 제한</a:t>
            </a:r>
            <a:endParaRPr lang="en-US" altLang="ko-KR" sz="20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000" dirty="0" smtClean="0">
                <a:latin typeface="Arial" panose="020B0604020202020204" pitchFamily="34" charset="0"/>
              </a:rPr>
              <a:t>커서를 안으로 </a:t>
            </a:r>
            <a:r>
              <a:rPr lang="ko-KR" altLang="en-US" sz="2000" dirty="0" err="1" smtClean="0">
                <a:latin typeface="Arial" panose="020B0604020202020204" pitchFamily="34" charset="0"/>
              </a:rPr>
              <a:t>넣을시</a:t>
            </a:r>
            <a:r>
              <a:rPr lang="ko-KR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</a:rPr>
              <a:t>Label</a:t>
            </a:r>
            <a:r>
              <a:rPr lang="ko-KR" altLang="en-US" sz="2000" dirty="0" smtClean="0">
                <a:latin typeface="Arial" panose="020B0604020202020204" pitchFamily="34" charset="0"/>
              </a:rPr>
              <a:t>등이 출력</a:t>
            </a:r>
            <a:r>
              <a:rPr lang="en-US" altLang="ko-KR" sz="2000" dirty="0" smtClean="0">
                <a:latin typeface="Arial" panose="020B0604020202020204" pitchFamily="34" charset="0"/>
              </a:rPr>
              <a:t>(</a:t>
            </a:r>
            <a:r>
              <a:rPr lang="ko-KR" altLang="en-US" sz="2000" dirty="0" smtClean="0">
                <a:latin typeface="Arial" panose="020B0604020202020204" pitchFamily="34" charset="0"/>
              </a:rPr>
              <a:t>가만히 있을 경우 제외</a:t>
            </a:r>
            <a:r>
              <a:rPr lang="en-US" altLang="ko-KR" sz="2000" dirty="0" smtClean="0">
                <a:latin typeface="Arial" panose="020B0604020202020204" pitchFamily="34" charset="0"/>
              </a:rPr>
              <a:t>, </a:t>
            </a:r>
            <a:r>
              <a:rPr lang="ko-KR" altLang="en-US" sz="2000" dirty="0" smtClean="0">
                <a:latin typeface="Arial" panose="020B0604020202020204" pitchFamily="34" charset="0"/>
              </a:rPr>
              <a:t>우측 상단</a:t>
            </a:r>
            <a:r>
              <a:rPr lang="en-US" altLang="ko-KR" sz="2000" dirty="0" smtClean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800" y="2240343"/>
            <a:ext cx="1132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 smtClean="0"/>
              <a:t>1</a:t>
            </a:r>
            <a:r>
              <a:rPr lang="ko-KR" altLang="en-US" strike="sngStrike" dirty="0" smtClean="0"/>
              <a:t>번</a:t>
            </a:r>
            <a:r>
              <a:rPr lang="en-US" altLang="ko-KR" strike="sngStrike" dirty="0"/>
              <a:t> </a:t>
            </a:r>
            <a:r>
              <a:rPr lang="ko-KR" altLang="en-US" strike="sngStrike" dirty="0" err="1" smtClean="0"/>
              <a:t>더블클릭시</a:t>
            </a:r>
            <a:r>
              <a:rPr lang="ko-KR" altLang="en-US" strike="sngStrike" dirty="0" smtClean="0"/>
              <a:t> 연결된 </a:t>
            </a:r>
            <a:r>
              <a:rPr lang="en-US" altLang="ko-KR" strike="sngStrike" dirty="0" smtClean="0"/>
              <a:t>input output Node Label </a:t>
            </a:r>
            <a:r>
              <a:rPr lang="ko-KR" altLang="en-US" strike="sngStrike" dirty="0" smtClean="0"/>
              <a:t>출력 구현중</a:t>
            </a:r>
            <a:r>
              <a:rPr lang="en-US" altLang="ko-KR" strike="sngStrike" dirty="0" smtClean="0"/>
              <a:t>– </a:t>
            </a:r>
            <a:r>
              <a:rPr lang="ko-KR" altLang="en-US" strike="sngStrike" dirty="0" err="1" smtClean="0"/>
              <a:t>현재상태</a:t>
            </a:r>
            <a:r>
              <a:rPr lang="ko-KR" altLang="en-US" strike="sngStrike" dirty="0" smtClean="0"/>
              <a:t> 연결점 노드는 정상출력되나 연결된 노드 라벨이 출력 안됨</a:t>
            </a:r>
            <a:r>
              <a:rPr lang="en-US" altLang="ko-KR" strike="sngStrike" dirty="0" smtClean="0"/>
              <a:t>--</a:t>
            </a:r>
            <a:r>
              <a:rPr lang="ko-KR" altLang="en-US" strike="sngStrike" dirty="0" smtClean="0"/>
              <a:t>취소</a:t>
            </a:r>
            <a:endParaRPr lang="ko-KR" altLang="en-US" strike="sngStrike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886674"/>
            <a:ext cx="11463867" cy="38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18135"/>
            <a:ext cx="12120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https://davinchicoder.tistory.com/entry/%EC%9E%90%EB%B0%94%EC%8A%A4%ED%81%AC%EB%A6%BD%ED%8A%B8-%EB%AC%B8%EC%9E%90%EC%97%B4%EC%97%90%EC%84%9C-%ED%8A%B9%EC%A0%95%EC%9A%94%EC%86%8C%EB%A5%BC-%EC%A0%9C%EC%99%B8%ED%95%98%EA%B3%A0-%EC%A0%9C%EA%B1%B0%ED%95%98%EA%B8%B0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0487" cy="276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35" y="448803"/>
            <a:ext cx="929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원하는 결과와 다름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최소한 </a:t>
            </a:r>
            <a:r>
              <a:rPr lang="en-US" altLang="ko-KR" dirty="0" smtClean="0"/>
              <a:t>.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남겨야함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" y="4725969"/>
            <a:ext cx="5715798" cy="1457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" y="4038195"/>
            <a:ext cx="10631384" cy="323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5" y="2141516"/>
            <a:ext cx="5792008" cy="1876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382082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방식의 경우 한글도 삭제됨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1" y="6215110"/>
            <a:ext cx="7220958" cy="333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2229" y="4842588"/>
            <a:ext cx="51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수정후</a:t>
            </a:r>
            <a:r>
              <a:rPr lang="ko-KR" altLang="en-US" dirty="0" smtClean="0"/>
              <a:t> 정상적으로 </a:t>
            </a:r>
            <a:r>
              <a:rPr lang="ko-KR" altLang="en-US" dirty="0" err="1" smtClean="0"/>
              <a:t>문서명이</a:t>
            </a:r>
            <a:r>
              <a:rPr lang="ko-KR" altLang="en-US" smtClean="0"/>
              <a:t> 출력됨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567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4553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10.21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0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818135"/>
            <a:ext cx="12120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https://davinchicoder.tistory.com/entry/%EC%9E%90%EB%B0%94%EC%8A%A4%ED%81%AC%EB%A6%BD%ED%8A%B8-%EB%AC%B8%EC%9E%90%EC%97%B4%EC%97%90%EC%84%9C-%ED%8A%B9%EC%A0%95%EC%9A%94%EC%86%8C%EB%A5%BC-%EC%A0%9C%EC%99%B8%ED%95%98%EA%B3%A0-%EC%A0%9C%EA%B1%B0%ED%95%98%EA%B8%B0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0487" cy="276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35" y="448803"/>
            <a:ext cx="929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원하는 결과와 다름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최소한 </a:t>
            </a:r>
            <a:r>
              <a:rPr lang="en-US" altLang="ko-KR" dirty="0" smtClean="0"/>
              <a:t>.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남겨야함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" y="4725969"/>
            <a:ext cx="5715798" cy="1457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5" y="4038195"/>
            <a:ext cx="10631384" cy="323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5" y="2141516"/>
            <a:ext cx="5792008" cy="1876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382082"/>
            <a:ext cx="349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방식의 경우 한글도 삭제됨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1" y="6215110"/>
            <a:ext cx="7220958" cy="333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2229" y="4842588"/>
            <a:ext cx="519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수정후</a:t>
            </a:r>
            <a:r>
              <a:rPr lang="ko-KR" altLang="en-US" dirty="0" smtClean="0"/>
              <a:t> 정상적으로 </a:t>
            </a:r>
            <a:r>
              <a:rPr lang="ko-KR" altLang="en-US" dirty="0" err="1" smtClean="0"/>
              <a:t>문서명이</a:t>
            </a:r>
            <a:r>
              <a:rPr lang="ko-KR" altLang="en-US" smtClean="0"/>
              <a:t> 출력됨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1739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49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https://idryu2.tistory.com/21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1" y="449530"/>
            <a:ext cx="6447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Spring Controller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에서 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AJAX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로 데이터 보내기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.( id</a:t>
            </a:r>
            <a:r>
              <a:rPr lang="ko-KR" altLang="en-US" dirty="0" err="1">
                <a:solidFill>
                  <a:srgbClr val="000000"/>
                </a:solidFill>
                <a:latin typeface="Ubuntu Condensed"/>
              </a:rPr>
              <a:t>중복체크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출처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: </a:t>
            </a:r>
            <a:r>
              <a:rPr lang="en-US" altLang="ko-KR" dirty="0">
                <a:solidFill>
                  <a:srgbClr val="000000"/>
                </a:solidFill>
                <a:latin typeface="Ubuntu Condensed"/>
                <a:hlinkClick r:id="rId2"/>
              </a:rPr>
              <a:t>https://idryu2.tistory.com/21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 [boys be ambitious]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1583485"/>
            <a:ext cx="403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https://cloudstudying.kr/lectures/121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" y="1952817"/>
            <a:ext cx="6916115" cy="45692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6457" y="369332"/>
            <a:ext cx="2780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ko-KR" altLang="en-US" dirty="0" smtClean="0"/>
              <a:t>이기에 사용이 불가</a:t>
            </a:r>
            <a:r>
              <a:rPr lang="en-US" altLang="ko-KR" dirty="0" smtClean="0">
                <a:sym typeface="Wingdings" panose="05000000000000000000" pitchFamily="2" charset="2"/>
              </a:rPr>
              <a:t>html</a:t>
            </a:r>
            <a:r>
              <a:rPr lang="ko-KR" altLang="en-US" dirty="0" smtClean="0">
                <a:sym typeface="Wingdings" panose="05000000000000000000" pitchFamily="2" charset="2"/>
              </a:rPr>
              <a:t>로 사용이 가능한 방법을 찾아야함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074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241" y="158620"/>
            <a:ext cx="1031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데이터를 끌어오고 해당 데이터를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던지는 방식으로 </a:t>
            </a:r>
            <a:r>
              <a:rPr lang="ko-KR" altLang="en-US" dirty="0" err="1" smtClean="0"/>
              <a:t>진행해야함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216" y="811763"/>
            <a:ext cx="10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사용할 꺼 같은 문법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jstl</a:t>
            </a:r>
            <a:r>
              <a:rPr lang="en-US" altLang="ko-KR" dirty="0" smtClean="0"/>
              <a:t> 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93411" y="811763"/>
            <a:ext cx="325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https://galid1.tistory.com/504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" y="1181095"/>
            <a:ext cx="7916380" cy="5443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1601" y="1632857"/>
            <a:ext cx="4273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문제는 기존에 말했듯이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이용해함</a:t>
            </a:r>
            <a:endParaRPr lang="en-US" altLang="ko-KR" dirty="0" smtClean="0"/>
          </a:p>
          <a:p>
            <a:r>
              <a:rPr lang="ko-KR" altLang="en-US" dirty="0" smtClean="0"/>
              <a:t>해당 문제점 보완을 위해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r>
              <a:rPr lang="ko-KR" altLang="en-US" dirty="0" smtClean="0"/>
              <a:t>이용할 예정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2914120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620" y="298580"/>
            <a:ext cx="11737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반대로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에서 데이터를 넘기는 방법 조회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기존에 받은 데이터가 있으므로 해당 데이터를 </a:t>
            </a:r>
            <a:r>
              <a:rPr lang="en-US" altLang="ko-KR" dirty="0" err="1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형식으로 전달 후 받은 데이터를 </a:t>
            </a:r>
            <a:r>
              <a:rPr lang="ko-KR" altLang="en-US" dirty="0" err="1" smtClean="0">
                <a:sym typeface="Wingdings" panose="05000000000000000000" pitchFamily="2" charset="2"/>
              </a:rPr>
              <a:t>파싱하여</a:t>
            </a:r>
            <a:r>
              <a:rPr lang="ko-KR" altLang="en-US" dirty="0" smtClean="0">
                <a:sym typeface="Wingdings" panose="05000000000000000000" pitchFamily="2" charset="2"/>
              </a:rPr>
              <a:t> 각각 입력하여 </a:t>
            </a:r>
            <a:r>
              <a:rPr lang="en-US" altLang="ko-KR" dirty="0" smtClean="0">
                <a:sym typeface="Wingdings" panose="05000000000000000000" pitchFamily="2" charset="2"/>
              </a:rPr>
              <a:t>for-each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문으로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반복실행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234" y="1221910"/>
            <a:ext cx="351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https://strongstar.tistory.com/16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591242"/>
            <a:ext cx="6106377" cy="4333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14" y="1070674"/>
            <a:ext cx="5927003" cy="3553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9543" y="4870580"/>
            <a:ext cx="491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테스트용 페이지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6105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2637"/>
            <a:ext cx="1114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 type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변경 시도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151"/>
            <a:ext cx="4315427" cy="19147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95" y="596151"/>
            <a:ext cx="4553585" cy="1381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927" y="2771192"/>
            <a:ext cx="7931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FileService.java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에서 수령하는 파트에서 변경을 시도하였으나 동일하게 안됨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데이터가 전송되는 타입인 </a:t>
            </a:r>
            <a:r>
              <a:rPr lang="en-US" altLang="ko-KR" dirty="0" smtClean="0">
                <a:sym typeface="Wingdings" panose="05000000000000000000" pitchFamily="2" charset="2"/>
              </a:rPr>
              <a:t>List&lt;</a:t>
            </a:r>
            <a:r>
              <a:rPr lang="en-US" altLang="ko-KR" dirty="0" err="1" smtClean="0">
                <a:sym typeface="Wingdings" panose="05000000000000000000" pitchFamily="2" charset="2"/>
              </a:rPr>
              <a:t>FileNameInfo</a:t>
            </a:r>
            <a:r>
              <a:rPr lang="en-US" altLang="ko-KR" dirty="0" smtClean="0">
                <a:sym typeface="Wingdings" panose="05000000000000000000" pitchFamily="2" charset="2"/>
              </a:rPr>
              <a:t>&gt;</a:t>
            </a:r>
            <a:r>
              <a:rPr lang="ko-KR" altLang="en-US" dirty="0" smtClean="0">
                <a:sym typeface="Wingdings" panose="05000000000000000000" pitchFamily="2" charset="2"/>
              </a:rPr>
              <a:t>를 변경할 필요성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894" y="3965510"/>
            <a:ext cx="796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각각 불러올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구도</a:t>
            </a:r>
            <a:endParaRPr lang="en-US" altLang="ko-KR" dirty="0" smtClean="0"/>
          </a:p>
          <a:p>
            <a:r>
              <a:rPr lang="en-US" altLang="ko-KR" dirty="0" smtClean="0"/>
              <a:t>Select </a:t>
            </a:r>
            <a:r>
              <a:rPr lang="en-US" altLang="ko-KR" dirty="0" err="1" smtClean="0"/>
              <a:t>fnum</a:t>
            </a:r>
            <a:r>
              <a:rPr lang="en-US" altLang="ko-KR" dirty="0" smtClean="0"/>
              <a:t>, title, size from </a:t>
            </a:r>
            <a:r>
              <a:rPr lang="en-US" altLang="ko-KR" dirty="0" err="1" smtClean="0"/>
              <a:t>dbdata.filename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데이터 </a:t>
            </a:r>
            <a:r>
              <a:rPr lang="en-US" altLang="ko-KR" dirty="0" smtClean="0"/>
              <a:t>select</a:t>
            </a:r>
          </a:p>
          <a:p>
            <a:r>
              <a:rPr lang="ko-KR" altLang="en-US" dirty="0" smtClean="0"/>
              <a:t>각각의 </a:t>
            </a:r>
            <a:r>
              <a:rPr lang="en-US" altLang="ko-KR" dirty="0" err="1" smtClean="0"/>
              <a:t>fnum</a:t>
            </a:r>
            <a:r>
              <a:rPr lang="en-US" altLang="ko-KR" dirty="0" smtClean="0"/>
              <a:t>, title, size</a:t>
            </a:r>
            <a:r>
              <a:rPr lang="ko-KR" altLang="en-US" dirty="0" smtClean="0"/>
              <a:t>를 변수로 변형하여 입력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4" y="4888840"/>
            <a:ext cx="8640381" cy="18761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895" y="4413627"/>
            <a:ext cx="3315163" cy="2333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32385" y="3226846"/>
            <a:ext cx="240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형식에서는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문법을 바로 이용 불가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방식으로 </a:t>
            </a:r>
            <a:r>
              <a:rPr lang="ko-KR" altLang="en-US" dirty="0" err="1" smtClean="0"/>
              <a:t>이용후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던져야함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2275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51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https://strongstar.tistory.com/16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" y="369332"/>
            <a:ext cx="6982799" cy="5796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290" y="6165488"/>
            <a:ext cx="622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직접입력하는 데이터를 주고 보여주는 형식이라 패스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48" y="0"/>
            <a:ext cx="5959151" cy="2838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2848" y="2944244"/>
            <a:ext cx="5887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MemberRepositoy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변경시도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다른방식으로</a:t>
            </a:r>
            <a:r>
              <a:rPr lang="ko-KR" altLang="en-US" dirty="0" smtClean="0"/>
              <a:t> 접근 필요</a:t>
            </a:r>
            <a:r>
              <a:rPr lang="en-US" altLang="ko-KR" dirty="0" smtClean="0"/>
              <a:t>(JPA </a:t>
            </a:r>
            <a:r>
              <a:rPr lang="ko-KR" altLang="en-US" dirty="0" smtClean="0"/>
              <a:t>방식이나 필요한가 의문점 발생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2002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78931"/>
            <a:ext cx="11196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en-US" altLang="ko-KR" dirty="0" smtClean="0"/>
              <a:t>member</a:t>
            </a:r>
            <a:r>
              <a:rPr lang="ko-KR" altLang="en-US" dirty="0" smtClean="0"/>
              <a:t>타입 자체가 </a:t>
            </a:r>
            <a:r>
              <a:rPr lang="en-US" altLang="ko-KR" dirty="0" smtClean="0"/>
              <a:t>List&lt;</a:t>
            </a:r>
            <a:r>
              <a:rPr lang="en-US" altLang="ko-KR" dirty="0" err="1" smtClean="0"/>
              <a:t>filenameinfo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양식임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변경하기 위해서는 무엇이 필요한가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/>
              <a:t>변경할 필요가 있는가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이미 </a:t>
            </a:r>
            <a:r>
              <a:rPr lang="en-US" altLang="ko-KR" dirty="0" err="1" smtClean="0"/>
              <a:t>strin</a:t>
            </a:r>
            <a:r>
              <a:rPr lang="ko-KR" altLang="en-US" dirty="0" smtClean="0"/>
              <a:t>으로 변경된 상태임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String</a:t>
            </a:r>
            <a:r>
              <a:rPr lang="ko-KR" altLang="en-US" dirty="0" smtClean="0">
                <a:sym typeface="Wingdings" panose="05000000000000000000" pitchFamily="2" charset="2"/>
              </a:rPr>
              <a:t>을 배열로 </a:t>
            </a:r>
            <a:r>
              <a:rPr lang="ko-KR" altLang="en-US" dirty="0" err="1" smtClean="0">
                <a:sym typeface="Wingdings" panose="05000000000000000000" pitchFamily="2" charset="2"/>
              </a:rPr>
              <a:t>변경후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 for each</a:t>
            </a:r>
            <a:r>
              <a:rPr lang="ko-KR" altLang="en-US" dirty="0" smtClean="0"/>
              <a:t>문으로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문을 구축하여 해당 </a:t>
            </a:r>
            <a:r>
              <a:rPr lang="en-US" altLang="ko-KR" dirty="0" err="1" smtClean="0"/>
              <a:t>str</a:t>
            </a:r>
            <a:r>
              <a:rPr lang="ko-KR" altLang="en-US" dirty="0" smtClean="0"/>
              <a:t>문에 정상적으로 내가 원하는게 뜨는지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3429" cy="1838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9866"/>
            <a:ext cx="4382112" cy="676369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4" idx="0"/>
          </p:cNvCxnSpPr>
          <p:nvPr/>
        </p:nvCxnSpPr>
        <p:spPr>
          <a:xfrm>
            <a:off x="139959" y="2985796"/>
            <a:ext cx="2051097" cy="104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9265" y="3732245"/>
            <a:ext cx="208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13714" y="-165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https://www.tutorialspoint.com/how-to-convert-string-type-value-to-array-type-in-javascript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556" y="604214"/>
            <a:ext cx="5915851" cy="23815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919" y="4334924"/>
            <a:ext cx="4334480" cy="857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2887" y="3634052"/>
            <a:ext cx="591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https://stackoverflow.com/questions/62988830/how-to-convert-string-type-value-to-array-type-in-javascript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2887" y="5449078"/>
            <a:ext cx="560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변경을 시도하였으나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타입이 아니라 진행이 안됨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object-&gt;array</a:t>
            </a:r>
            <a:r>
              <a:rPr lang="ko-KR" altLang="en-US" dirty="0" smtClean="0"/>
              <a:t>로 변경 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92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33" y="694267"/>
            <a:ext cx="906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숫자는 정상적으로 출력되는 것을 보아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의 경우 출력이 안되는 점이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같음</a:t>
            </a:r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문자형 변환이 필요하다고 판단됨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9333" y="1340598"/>
            <a:ext cx="3901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https://7942yongdae.tistory.com/48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9333" y="1709930"/>
            <a:ext cx="3901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https://7942yongdae.tistory.com/49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0786" y="1525264"/>
            <a:ext cx="561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코드에서 사용중인 </a:t>
            </a:r>
            <a:r>
              <a:rPr lang="en-US" altLang="ko-KR" dirty="0" smtClean="0"/>
              <a:t>filter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문법 기초 지식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2263928"/>
            <a:ext cx="635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문제</a:t>
            </a:r>
            <a:r>
              <a:rPr lang="en-US" altLang="ko-KR" dirty="0" smtClean="0"/>
              <a:t>: console</a:t>
            </a:r>
            <a:r>
              <a:rPr lang="ko-KR" altLang="en-US" dirty="0" smtClean="0"/>
              <a:t>창에서는 라벨과 연결된 이웃 라벨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인풋 아웃풋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까지는 구현된 상태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하지만 현재 진행중은 출력을 </a:t>
            </a:r>
            <a:r>
              <a:rPr lang="ko-KR" altLang="en-US" dirty="0" err="1" smtClean="0"/>
              <a:t>진행시</a:t>
            </a:r>
            <a:r>
              <a:rPr lang="ko-KR" altLang="en-US" dirty="0" smtClean="0"/>
              <a:t> 아예 인식을 못하는 문제가 </a:t>
            </a:r>
            <a:r>
              <a:rPr lang="ko-KR" altLang="en-US" dirty="0" err="1" smtClean="0"/>
              <a:t>발생중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7" y="1828098"/>
            <a:ext cx="5710339" cy="5029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466" y="3953933"/>
            <a:ext cx="443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해결방안 </a:t>
            </a:r>
            <a:r>
              <a:rPr lang="en-US" altLang="ko-KR" dirty="0" smtClean="0"/>
              <a:t>1: </a:t>
            </a:r>
            <a:r>
              <a:rPr lang="en-US" altLang="ko-KR" dirty="0" err="1" smtClean="0"/>
              <a:t>var</a:t>
            </a:r>
            <a:r>
              <a:rPr lang="ko-KR" altLang="en-US" dirty="0" smtClean="0"/>
              <a:t> </a:t>
            </a:r>
            <a:r>
              <a:rPr lang="en-US" altLang="ko-KR" dirty="0" smtClean="0"/>
              <a:t>id= d.id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d.label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r>
              <a:rPr lang="ko-KR" altLang="en-US" dirty="0" smtClean="0"/>
              <a:t>해결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0" y="4954138"/>
            <a:ext cx="6085768" cy="362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466" y="5628143"/>
            <a:ext cx="577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 문제가 다시 발생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더블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원클릭과</a:t>
            </a:r>
            <a:r>
              <a:rPr lang="ko-KR" altLang="en-US" dirty="0" smtClean="0"/>
              <a:t> 동일한</a:t>
            </a:r>
            <a:endParaRPr lang="en-US" altLang="ko-KR" dirty="0" smtClean="0"/>
          </a:p>
          <a:p>
            <a:r>
              <a:rPr lang="ko-KR" altLang="en-US" dirty="0" smtClean="0"/>
              <a:t>작업을 하도록 처리 하였으나 에러가 자꾸 발생함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https://stackoverflow.com/questions/38824349/how-to-convert-an-object-to-an-array-of-key-value-pairs-in-javascript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286"/>
            <a:ext cx="6296904" cy="1238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709"/>
            <a:ext cx="3572374" cy="83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50" y="3545633"/>
            <a:ext cx="398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Keys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자체를 </a:t>
            </a:r>
            <a:r>
              <a:rPr lang="ko-KR" altLang="en-US" dirty="0" err="1" smtClean="0"/>
              <a:t>못읽음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다른방식으로</a:t>
            </a:r>
            <a:r>
              <a:rPr lang="ko-KR" altLang="en-US" dirty="0" smtClean="0">
                <a:sym typeface="Wingdings" panose="05000000000000000000" pitchFamily="2" charset="2"/>
              </a:rPr>
              <a:t> 접근 필요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07020" y="626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https://www.techiedelight.com/convert-object-array-string-array-java/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4862"/>
            <a:ext cx="6058746" cy="2686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6904" y="5607698"/>
            <a:ext cx="509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each </a:t>
            </a:r>
            <a:r>
              <a:rPr lang="ko-KR" altLang="en-US" dirty="0" err="1" smtClean="0"/>
              <a:t>구동을위한</a:t>
            </a:r>
            <a:r>
              <a:rPr lang="ko-KR" altLang="en-US" dirty="0" smtClean="0"/>
              <a:t> 테스트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497983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2"/>
            <a:ext cx="8078327" cy="5324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894" y="5701004"/>
            <a:ext cx="694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정상적으로 원하는 데이터가 나옴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controller</a:t>
            </a:r>
            <a:r>
              <a:rPr lang="ko-KR" altLang="en-US" dirty="0" smtClean="0"/>
              <a:t>에서 던지기만 하면 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7607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273" y="317241"/>
            <a:ext cx="1142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꼭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던져야할</a:t>
            </a:r>
            <a:r>
              <a:rPr lang="ko-KR" altLang="en-US" dirty="0" smtClean="0"/>
              <a:t> 이유가 있는가</a:t>
            </a:r>
            <a:r>
              <a:rPr lang="en-US" altLang="ko-KR" dirty="0" smtClean="0"/>
              <a:t>? 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통해서 처리하면 </a:t>
            </a:r>
            <a:r>
              <a:rPr lang="ko-KR" altLang="en-US" dirty="0" err="1" smtClean="0"/>
              <a:t>되는것이</a:t>
            </a:r>
            <a:r>
              <a:rPr lang="ko-KR" altLang="en-US" dirty="0" smtClean="0"/>
              <a:t> 아닌가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5273" y="6865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https://velog.io/@max9106/Spring-Boot-JPA-MySQL-%EA%B2%8C%EC%8B%9C%EA%B8%80-%EC%A1%B0%ED%9A%8C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2" y="1609903"/>
            <a:ext cx="5525271" cy="1124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9" y="3060441"/>
            <a:ext cx="648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Download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0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7067" y="389467"/>
            <a:ext cx="11522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연속으로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번누르고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한번누르고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할경우</a:t>
            </a:r>
            <a:r>
              <a:rPr lang="ko-KR" altLang="en-US" dirty="0" smtClean="0"/>
              <a:t> 위에 현재 선택된 </a:t>
            </a:r>
            <a:r>
              <a:rPr lang="en-US" altLang="ko-KR" dirty="0" smtClean="0"/>
              <a:t>Node </a:t>
            </a:r>
            <a:r>
              <a:rPr lang="ko-KR" altLang="en-US" dirty="0" smtClean="0"/>
              <a:t>탐색이 이상하게 되는 문제가 발생함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시각상으로는 아무런 선택이 되어 있지 않음을 표현하나 정작 위에 </a:t>
            </a:r>
            <a:r>
              <a:rPr lang="en-US" altLang="ko-KR" dirty="0" smtClean="0"/>
              <a:t>Subgraph</a:t>
            </a:r>
            <a:r>
              <a:rPr lang="ko-KR" altLang="en-US" dirty="0" smtClean="0"/>
              <a:t>에서는 선택된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값이 출현함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067" y="1473432"/>
            <a:ext cx="11399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더블클릭 이벤트의 경우 해당된 섹터에 모든 클릭이벤트를 실행함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더블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껏다</a:t>
            </a:r>
            <a:r>
              <a:rPr lang="ko-KR" altLang="en-US" dirty="0" smtClean="0"/>
              <a:t> 켜지나 연속으로</a:t>
            </a:r>
            <a:endParaRPr lang="en-US" altLang="ko-KR" dirty="0" smtClean="0"/>
          </a:p>
          <a:p>
            <a:r>
              <a:rPr lang="ko-KR" altLang="en-US" dirty="0" smtClean="0"/>
              <a:t>할 경우 오류 발생의 가능성이 생김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다른 방식의 이벤트를 해야함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280398"/>
            <a:ext cx="11224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ko-KR" altLang="en-US" dirty="0" err="1" smtClean="0"/>
              <a:t>더블클릭시</a:t>
            </a:r>
            <a:r>
              <a:rPr lang="ko-KR" altLang="en-US" dirty="0" smtClean="0"/>
              <a:t> 이벤트 발생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노드에 마우스를 </a:t>
            </a:r>
            <a:r>
              <a:rPr lang="ko-KR" altLang="en-US" dirty="0" err="1" smtClean="0">
                <a:sym typeface="Wingdings" panose="05000000000000000000" pitchFamily="2" charset="2"/>
              </a:rPr>
              <a:t>넣을시</a:t>
            </a:r>
            <a:r>
              <a:rPr lang="ko-KR" altLang="en-US" dirty="0" smtClean="0">
                <a:sym typeface="Wingdings" panose="05000000000000000000" pitchFamily="2" charset="2"/>
              </a:rPr>
              <a:t> 발생으로 변경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이유는 </a:t>
            </a:r>
            <a:r>
              <a:rPr lang="ko-KR" altLang="en-US" dirty="0" err="1" smtClean="0">
                <a:sym typeface="Wingdings" panose="05000000000000000000" pitchFamily="2" charset="2"/>
              </a:rPr>
              <a:t>더블클릭시</a:t>
            </a:r>
            <a:r>
              <a:rPr lang="ko-KR" altLang="en-US" dirty="0" smtClean="0">
                <a:sym typeface="Wingdings" panose="05000000000000000000" pitchFamily="2" charset="2"/>
              </a:rPr>
              <a:t> 클릭인경우랑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동시 발생으로 인한 오류발생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85" y="3087364"/>
            <a:ext cx="6930588" cy="2319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67" y="3022493"/>
            <a:ext cx="4478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구현 상태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 커서를 넣을 때</a:t>
            </a:r>
            <a:endParaRPr lang="en-US" altLang="ko-KR" dirty="0" smtClean="0"/>
          </a:p>
          <a:p>
            <a:r>
              <a:rPr lang="ko-KR" altLang="en-US" dirty="0" smtClean="0"/>
              <a:t>마다 해당 지정된 노드의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Target</a:t>
            </a:r>
          </a:p>
          <a:p>
            <a:r>
              <a:rPr lang="ko-KR" altLang="en-US" dirty="0" smtClean="0"/>
              <a:t>이 자동적으로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창에 출력됨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7067" y="5469467"/>
            <a:ext cx="849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기능을 기초로 해당 내용을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나오는 위치와 동일한 위치에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내용이 나오도록 작업 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3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51" y="1802259"/>
            <a:ext cx="8516539" cy="4199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0160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마우스 이벤트 초기화 기능이 필요함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50333"/>
            <a:ext cx="11917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Mouseover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통해 창을 </a:t>
            </a:r>
            <a:r>
              <a:rPr lang="ko-KR" altLang="en-US" dirty="0" err="1" smtClean="0"/>
              <a:t>띄운후</a:t>
            </a:r>
            <a:r>
              <a:rPr lang="ko-KR" altLang="en-US" dirty="0" smtClean="0"/>
              <a:t> 클릭할 경우 다른 </a:t>
            </a:r>
            <a:r>
              <a:rPr lang="ko-KR" altLang="en-US" dirty="0" err="1" smtClean="0"/>
              <a:t>노드에서뜨거나</a:t>
            </a:r>
            <a:r>
              <a:rPr lang="ko-KR" altLang="en-US" dirty="0" smtClean="0"/>
              <a:t> 선택된 노드에서도 정상적으로 </a:t>
            </a:r>
            <a:r>
              <a:rPr lang="ko-KR" altLang="en-US" dirty="0" err="1" smtClean="0"/>
              <a:t>출력이되나</a:t>
            </a:r>
            <a:endParaRPr lang="en-US" altLang="ko-KR" dirty="0" smtClean="0"/>
          </a:p>
          <a:p>
            <a:r>
              <a:rPr lang="ko-KR" altLang="en-US" dirty="0" smtClean="0"/>
              <a:t>해제하고 다시 </a:t>
            </a:r>
            <a:r>
              <a:rPr lang="en-US" altLang="ko-KR" dirty="0" err="1" smtClean="0"/>
              <a:t>Mouseover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실행할경우</a:t>
            </a:r>
            <a:r>
              <a:rPr lang="ko-KR" altLang="en-US" dirty="0" smtClean="0"/>
              <a:t> 동일한 기능을 하지 않는 상황이 발생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기능의 경우 정상 기능함</a:t>
            </a:r>
            <a:endParaRPr lang="en-US" altLang="ko-KR" dirty="0" smtClean="0"/>
          </a:p>
          <a:p>
            <a:r>
              <a:rPr lang="ko-KR" altLang="en-US" dirty="0" smtClean="0"/>
              <a:t>특이한 점으로는 </a:t>
            </a:r>
            <a:r>
              <a:rPr lang="en-US" altLang="ko-KR" dirty="0" smtClean="0"/>
              <a:t>Click</a:t>
            </a:r>
            <a:r>
              <a:rPr lang="ko-KR" altLang="en-US" dirty="0" smtClean="0"/>
              <a:t>기능이 활성화 된 상태에서는 정상적으로 작동됨 </a:t>
            </a:r>
            <a:r>
              <a:rPr lang="ko-KR" altLang="en-US" dirty="0" err="1" smtClean="0"/>
              <a:t>원인파악이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0" y="1320525"/>
            <a:ext cx="447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: Console</a:t>
            </a:r>
            <a:r>
              <a:rPr lang="ko-KR" altLang="en-US" dirty="0" smtClean="0"/>
              <a:t>에서는 정상적으로 작동함</a:t>
            </a:r>
            <a:endParaRPr lang="en-US" altLang="ko-KR" dirty="0" smtClean="0"/>
          </a:p>
          <a:p>
            <a:r>
              <a:rPr lang="ko-KR" altLang="en-US" dirty="0" smtClean="0"/>
              <a:t>예상되는 원인</a:t>
            </a:r>
            <a:endParaRPr lang="en-US" altLang="ko-KR" dirty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이벤트간의</a:t>
            </a:r>
            <a:r>
              <a:rPr lang="ko-KR" altLang="en-US" dirty="0" smtClean="0"/>
              <a:t> 중복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초기화의 필요성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476394"/>
            <a:ext cx="480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 방안 </a:t>
            </a:r>
            <a:r>
              <a:rPr lang="en-US" altLang="ko-KR" dirty="0" smtClean="0"/>
              <a:t>1: mouse out</a:t>
            </a:r>
            <a:r>
              <a:rPr lang="ko-KR" altLang="en-US" dirty="0" smtClean="0"/>
              <a:t>시 기능 초기화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28293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m.blog.naver.com/PostView.naver?isHttpsRedirect=true&amp;blogId=pika1411&amp;logNo=220735200450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작성시 인식이 제대로 안됨</a:t>
            </a:r>
            <a:r>
              <a:rPr lang="en-US" altLang="ko-KR" dirty="0" smtClean="0">
                <a:sym typeface="Wingdings" panose="05000000000000000000" pitchFamily="2" charset="2"/>
              </a:rPr>
              <a:t>/  console</a:t>
            </a:r>
            <a:r>
              <a:rPr lang="ko-KR" altLang="en-US" dirty="0" smtClean="0">
                <a:sym typeface="Wingdings" panose="05000000000000000000" pitchFamily="2" charset="2"/>
              </a:rPr>
              <a:t>창에서 오류 발생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103674"/>
            <a:ext cx="83888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해결</a:t>
            </a:r>
            <a:endParaRPr lang="en-US" altLang="ko-KR" dirty="0" smtClean="0"/>
          </a:p>
          <a:p>
            <a:r>
              <a:rPr lang="ko-KR" altLang="en-US" dirty="0" smtClean="0"/>
              <a:t>원인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중복된 파트에서 계속적으로 부르는 문제점이 있었다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새로운 </a:t>
            </a:r>
            <a:r>
              <a:rPr lang="en-US" altLang="ko-KR" dirty="0" smtClean="0"/>
              <a:t>subgraph </a:t>
            </a:r>
            <a:r>
              <a:rPr lang="ko-KR" altLang="en-US" dirty="0" err="1" smtClean="0"/>
              <a:t>표시섹터를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정상적으로 작동함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단 </a:t>
            </a:r>
            <a:r>
              <a:rPr lang="ko-KR" altLang="en-US" dirty="0" err="1" smtClean="0"/>
              <a:t>단어길이가</a:t>
            </a:r>
            <a:r>
              <a:rPr lang="ko-KR" altLang="en-US" dirty="0" smtClean="0"/>
              <a:t> 매우 긴 관계로 위치 조정이 필요</a:t>
            </a:r>
            <a:endParaRPr lang="en-US" altLang="ko-KR" dirty="0"/>
          </a:p>
          <a:p>
            <a:r>
              <a:rPr lang="ko-KR" altLang="en-US" dirty="0" smtClean="0"/>
              <a:t>현재는 비슷한 </a:t>
            </a:r>
            <a:r>
              <a:rPr lang="ko-KR" altLang="en-US" dirty="0" err="1" smtClean="0"/>
              <a:t>위치다보니</a:t>
            </a:r>
            <a:r>
              <a:rPr lang="ko-KR" altLang="en-US" dirty="0" smtClean="0"/>
              <a:t> 글씨가 겹쳐 나오고 전부 나오지 않는 문제점이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1533" y="5668023"/>
            <a:ext cx="17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상황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6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28" y="2492866"/>
            <a:ext cx="8516539" cy="41999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0800000" flipH="1" flipV="1">
            <a:off x="91597" y="86901"/>
            <a:ext cx="1028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중복적으로 나올 뿐만 아니라 선택된 상태에서 </a:t>
            </a:r>
            <a:r>
              <a:rPr lang="ko-KR" altLang="en-US" dirty="0" err="1" smtClean="0"/>
              <a:t>나올경우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안사라지는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문제가 생김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선택된 경우 라인이 하이라이트되기에 필요가 없음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 rot="10800000" flipH="1" flipV="1">
            <a:off x="91596" y="733233"/>
            <a:ext cx="10280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문제를 해결하기 위해선 특정 상황에서만 라인이 연결되거나 보내지는 문구가 나오도록 개선할 필요가 있음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533" y="1727200"/>
            <a:ext cx="119763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문제점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커서가 밖으로 나오거나 선택될 경우 기존에 출력된 문구가 삭제되어야 하나 삭제되지 않는 문제점 발견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문제점 </a:t>
            </a:r>
            <a:r>
              <a:rPr lang="en-US" altLang="ko-KR" dirty="0" smtClean="0"/>
              <a:t>3: </a:t>
            </a:r>
            <a:r>
              <a:rPr lang="ko-KR" altLang="en-US" dirty="0" smtClean="0"/>
              <a:t>선택된 상태에서 같은 노드를 선택할 경우 출력의 필요가 없음에도 문구가 재차 출력되는 문제점 발견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문제점 </a:t>
            </a:r>
            <a:r>
              <a:rPr lang="en-US" altLang="ko-KR" dirty="0" smtClean="0"/>
              <a:t>4: </a:t>
            </a:r>
            <a:r>
              <a:rPr lang="ko-KR" altLang="en-US" dirty="0" smtClean="0"/>
              <a:t>해당 노드가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ouput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밖에 없음에도 동일하게 </a:t>
            </a:r>
            <a:r>
              <a:rPr lang="en-US" altLang="ko-KR" dirty="0" smtClean="0"/>
              <a:t>Neighbor is from ~~~ to~~~ </a:t>
            </a:r>
            <a:r>
              <a:rPr lang="ko-KR" altLang="en-US" dirty="0" smtClean="0"/>
              <a:t>문구만 출력됨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문제점 </a:t>
            </a:r>
            <a:r>
              <a:rPr lang="en-US" altLang="ko-KR" dirty="0" smtClean="0"/>
              <a:t>5: </a:t>
            </a:r>
            <a:r>
              <a:rPr lang="ko-KR" altLang="en-US" dirty="0" err="1" smtClean="0"/>
              <a:t>출력자체는</a:t>
            </a:r>
            <a:r>
              <a:rPr lang="ko-KR" altLang="en-US" dirty="0" smtClean="0"/>
              <a:t> 정상적으로 진행되나 문구가 길어질 경우 </a:t>
            </a:r>
            <a:r>
              <a:rPr lang="ko-KR" altLang="en-US" dirty="0" err="1" smtClean="0"/>
              <a:t>자동정렬이</a:t>
            </a:r>
            <a:r>
              <a:rPr lang="ko-KR" altLang="en-US" dirty="0" smtClean="0"/>
              <a:t> 필요하다고 봄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증진이 필요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56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24" y="105756"/>
            <a:ext cx="7219976" cy="3577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80097"/>
            <a:ext cx="6019800" cy="40296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7800" y="105756"/>
            <a:ext cx="627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진행 상황</a:t>
            </a:r>
            <a:endParaRPr lang="en-US" altLang="ko-KR" dirty="0" smtClean="0"/>
          </a:p>
          <a:p>
            <a:r>
              <a:rPr lang="en-US" altLang="ko-KR" dirty="0" smtClean="0"/>
              <a:t>Node</a:t>
            </a:r>
            <a:r>
              <a:rPr lang="ko-KR" altLang="en-US" dirty="0" smtClean="0"/>
              <a:t>에 커서 </a:t>
            </a:r>
            <a:r>
              <a:rPr lang="ko-KR" altLang="en-US" dirty="0" err="1" smtClean="0"/>
              <a:t>진입시</a:t>
            </a:r>
            <a:r>
              <a:rPr lang="ko-KR" altLang="en-US" dirty="0" smtClean="0"/>
              <a:t> 연결된 노드를 조건에 따라 출력</a:t>
            </a:r>
            <a:endParaRPr lang="en-US" altLang="ko-KR" dirty="0" smtClean="0"/>
          </a:p>
          <a:p>
            <a:r>
              <a:rPr lang="ko-KR" altLang="en-US" dirty="0" smtClean="0"/>
              <a:t>커서가 </a:t>
            </a:r>
            <a:r>
              <a:rPr lang="ko-KR" altLang="en-US" dirty="0" err="1" smtClean="0"/>
              <a:t>진입된</a:t>
            </a:r>
            <a:r>
              <a:rPr lang="ko-KR" altLang="en-US" dirty="0" smtClean="0"/>
              <a:t> 노드의 연결 정보만 출력</a:t>
            </a:r>
            <a:endParaRPr lang="en-US" altLang="ko-KR" dirty="0" smtClean="0"/>
          </a:p>
          <a:p>
            <a:r>
              <a:rPr lang="ko-KR" altLang="en-US" dirty="0" smtClean="0"/>
              <a:t>출력 위치 변경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80400" y="3683000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만 있는 경우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2133" y="590973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만 있는 경우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77800" y="2379133"/>
            <a:ext cx="5613400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88467" y="965200"/>
            <a:ext cx="3564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5756"/>
            <a:ext cx="627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노드에 연결된 정보가 출력되는 중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출력되는 정보 삭제</a:t>
            </a:r>
            <a:endParaRPr lang="en-US" altLang="ko-KR" dirty="0" smtClean="0"/>
          </a:p>
          <a:p>
            <a:r>
              <a:rPr lang="ko-KR" altLang="en-US" dirty="0" smtClean="0"/>
              <a:t>정보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선택된 노드 라벨 출력</a:t>
            </a:r>
            <a:endParaRPr lang="en-US" altLang="ko-KR" dirty="0" smtClean="0"/>
          </a:p>
          <a:p>
            <a:r>
              <a:rPr lang="ko-KR" altLang="en-US" dirty="0" smtClean="0"/>
              <a:t>선택된 노드와 연결된 노드들 링크를 하이라이트화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561" y="1221418"/>
            <a:ext cx="5816640" cy="42035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333" y="5509658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선택 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56600" y="5509658"/>
            <a:ext cx="209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선택 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8" y="1310251"/>
            <a:ext cx="6189132" cy="41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673451"/>
            <a:ext cx="5046133" cy="35613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67" y="381000"/>
            <a:ext cx="8008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노드가 선택된 상태에서 다른 노드에 커서를 댈 경우 해당 노드의 정보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해당 상태에서 다른 노드를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선택된 노드가 우선적으로 출력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5266267" y="3268133"/>
            <a:ext cx="1710266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673451"/>
            <a:ext cx="4868333" cy="4016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667" y="5779348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클릭 전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40801" y="5764295"/>
            <a:ext cx="140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87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934" y="101599"/>
            <a:ext cx="9987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해결해야할 문제점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Svg</a:t>
            </a:r>
            <a:r>
              <a:rPr lang="ko-KR" altLang="en-US" dirty="0" smtClean="0"/>
              <a:t>섹터 전체에서는 마우스 오른쪽 클릭을 </a:t>
            </a:r>
            <a:r>
              <a:rPr lang="ko-KR" altLang="en-US" dirty="0" err="1" smtClean="0"/>
              <a:t>막아놨으나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links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의 경우 드래그가 되는 문제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해당 드래그 문제를 해결해야함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69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952" y="731520"/>
            <a:ext cx="4230624" cy="168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9056" y="427134"/>
            <a:ext cx="1021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링크에 있는 것을 바탕으로 우선 외부로 돌리는 방법을 서적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스프링 인 액션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찾아 우선적으로 이미지를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폴더에서 불러오는 작업부터 실행하였다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3" y="1198806"/>
            <a:ext cx="7332225" cy="4286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496" y="5736336"/>
            <a:ext cx="31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6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9.9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93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1295924"/>
            <a:ext cx="2762636" cy="914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19" y="926592"/>
            <a:ext cx="884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사진과 같은 불필요한 코드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이용되지 않거나 중복되는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코드 정리 및 기능 주석처리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19" y="347472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PPT </a:t>
            </a:r>
            <a:r>
              <a:rPr lang="ko-KR" altLang="en-US" dirty="0" smtClean="0"/>
              <a:t>병합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일자별로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나뉜것을</a:t>
            </a:r>
            <a:r>
              <a:rPr lang="ko-KR" altLang="en-US" dirty="0" smtClean="0"/>
              <a:t> 한 파일로 통합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19" y="2579784"/>
            <a:ext cx="987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작업중인 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링크 </a:t>
            </a:r>
            <a:r>
              <a:rPr lang="ko-KR" altLang="en-US" dirty="0" err="1" smtClean="0"/>
              <a:t>드래그시</a:t>
            </a:r>
            <a:r>
              <a:rPr lang="ko-KR" altLang="en-US" dirty="0" smtClean="0"/>
              <a:t> 드래그가 활성화되는 문제점 해결이 필요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" y="4523232"/>
            <a:ext cx="3591426" cy="212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19" y="3316224"/>
            <a:ext cx="536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첫번째 시도 해당 코드의 마지막에 </a:t>
            </a:r>
            <a:r>
              <a:rPr lang="en-US" altLang="ko-KR" dirty="0" smtClean="0"/>
              <a:t>.style(‘pointer-event’, ‘none’)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191" y="3851324"/>
            <a:ext cx="2276793" cy="16290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4404" y="5830083"/>
            <a:ext cx="291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변화 없음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다른 방식의 접근이 필요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583" y="4329663"/>
            <a:ext cx="3591426" cy="224821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864864" y="5047488"/>
            <a:ext cx="1071193" cy="633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792" y="365760"/>
            <a:ext cx="476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링크에서 위를 표현하는 파트 </a:t>
            </a:r>
            <a:r>
              <a:rPr lang="ko-KR" altLang="en-US" dirty="0" err="1" smtClean="0"/>
              <a:t>찾는중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" y="971286"/>
            <a:ext cx="4767072" cy="22839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" y="4242971"/>
            <a:ext cx="4582164" cy="990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448" y="3694176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특정 완료</a:t>
            </a:r>
            <a:endParaRPr lang="en-US" altLang="ko-KR" dirty="0" smtClean="0"/>
          </a:p>
          <a:p>
            <a:r>
              <a:rPr lang="ko-KR" altLang="en-US" dirty="0" smtClean="0"/>
              <a:t>해당 부분에서 출력을 담당함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448" y="5328215"/>
            <a:ext cx="784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문제 해당 코드 내에 이미 </a:t>
            </a:r>
            <a:r>
              <a:rPr lang="en-US" altLang="ko-KR" dirty="0"/>
              <a:t>.style("pointer-events", "none</a:t>
            </a:r>
            <a:r>
              <a:rPr lang="en-US" altLang="ko-KR" dirty="0" smtClean="0"/>
              <a:t>")</a:t>
            </a:r>
          </a:p>
          <a:p>
            <a:r>
              <a:rPr lang="ko-KR" altLang="en-US" dirty="0" smtClean="0"/>
              <a:t>가 있음에도 불구하고 작동이 안되며 여전히 드래그가 되는 문제가 발생함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99588" y="88761"/>
            <a:ext cx="4055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접근 방식을 바꾸던지 해야 할 가능성</a:t>
            </a:r>
            <a:endParaRPr lang="en-US" altLang="ko-KR" dirty="0" smtClean="0"/>
          </a:p>
          <a:p>
            <a:r>
              <a:rPr lang="ko-KR" altLang="en-US" dirty="0" smtClean="0"/>
              <a:t>이 생김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기존의 경우 </a:t>
            </a:r>
            <a:r>
              <a:rPr lang="ko-KR" altLang="en-US" dirty="0" err="1" smtClean="0"/>
              <a:t>작동코드를</a:t>
            </a:r>
            <a:r>
              <a:rPr lang="ko-KR" altLang="en-US" dirty="0" smtClean="0"/>
              <a:t> 고치는 방향</a:t>
            </a:r>
            <a:endParaRPr lang="en-US" altLang="ko-KR" dirty="0" smtClean="0"/>
          </a:p>
          <a:p>
            <a:r>
              <a:rPr lang="ko-KR" altLang="en-US" dirty="0" smtClean="0"/>
              <a:t>이였으나 이번엔 페이지 전체를 수정</a:t>
            </a:r>
            <a:endParaRPr lang="en-US" altLang="ko-KR" dirty="0" smtClean="0"/>
          </a:p>
          <a:p>
            <a:r>
              <a:rPr lang="ko-KR" altLang="en-US" dirty="0" smtClean="0"/>
              <a:t>하는 방향으로 진행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1865" y="273761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Css</a:t>
            </a:r>
            <a:r>
              <a:rPr lang="ko-KR" altLang="en-US" dirty="0" smtClean="0"/>
              <a:t>를 통한 전체적인 드래그 통제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234" y="3170228"/>
            <a:ext cx="2238687" cy="5239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124" y="3757462"/>
            <a:ext cx="2476846" cy="21720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8133" y="4150065"/>
            <a:ext cx="74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0" y="1981478"/>
            <a:ext cx="5072744" cy="41271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0" y="0"/>
            <a:ext cx="2581635" cy="1981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340" y="1981477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추가된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537" y="61086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적용전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드래그시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32" y="203444"/>
            <a:ext cx="5482094" cy="488700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630779" y="3236495"/>
            <a:ext cx="661737" cy="312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27232" y="5546558"/>
            <a:ext cx="40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적용후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드래그시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8158" y="5915890"/>
            <a:ext cx="509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정상적으로 </a:t>
            </a:r>
            <a:r>
              <a:rPr lang="en-US" altLang="ko-KR" dirty="0" smtClean="0"/>
              <a:t>Link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이 드래그가 안됨을 확인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31756" y="6285222"/>
            <a:ext cx="546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또한 기존의 </a:t>
            </a:r>
            <a:r>
              <a:rPr lang="ko-KR" altLang="en-US" dirty="0" err="1" smtClean="0"/>
              <a:t>기능또한</a:t>
            </a:r>
            <a:r>
              <a:rPr lang="ko-KR" altLang="en-US" dirty="0" smtClean="0"/>
              <a:t> 별 문제 없이 </a:t>
            </a:r>
            <a:r>
              <a:rPr lang="ko-KR" altLang="en-US" dirty="0" err="1" smtClean="0"/>
              <a:t>기능됨을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877838" y="203444"/>
            <a:ext cx="35195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zzznara2.tistory.com/813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해당 링크를 통해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구문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252" y="156411"/>
            <a:ext cx="842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예정인 데이터 셋이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인 관계로 </a:t>
            </a:r>
            <a:endParaRPr lang="en-US" altLang="ko-KR" dirty="0" smtClean="0"/>
          </a:p>
          <a:p>
            <a:r>
              <a:rPr lang="ko-KR" altLang="en-US" dirty="0" smtClean="0"/>
              <a:t>기존에 내부에서 불러오는 구조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외부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을 통해 불러오는 구조로 변경 작업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80473" y="802742"/>
            <a:ext cx="44757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수행 절차</a:t>
            </a:r>
            <a:endParaRPr lang="en-US" altLang="ko-KR" dirty="0" smtClean="0"/>
          </a:p>
          <a:p>
            <a:r>
              <a:rPr lang="en-US" altLang="ko-KR" dirty="0" smtClean="0"/>
              <a:t>1: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r>
              <a:rPr lang="en-US" altLang="ko-KR" dirty="0" smtClean="0"/>
              <a:t>2: </a:t>
            </a:r>
            <a:r>
              <a:rPr lang="ko-KR" altLang="en-US" dirty="0" smtClean="0"/>
              <a:t>생성된 파일을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 출력</a:t>
            </a:r>
            <a:endParaRPr lang="en-US" altLang="ko-KR" dirty="0" smtClean="0"/>
          </a:p>
          <a:p>
            <a:r>
              <a:rPr lang="en-US" altLang="ko-KR" dirty="0" smtClean="0"/>
              <a:t>3: </a:t>
            </a:r>
            <a:r>
              <a:rPr lang="ko-KR" altLang="en-US" dirty="0" smtClean="0"/>
              <a:t>출력된 파일이 </a:t>
            </a:r>
            <a:r>
              <a:rPr lang="en-US" altLang="ko-KR" dirty="0" smtClean="0"/>
              <a:t>graph</a:t>
            </a:r>
            <a:r>
              <a:rPr lang="ko-KR" altLang="en-US" dirty="0" smtClean="0"/>
              <a:t>로 시작하는지 체크</a:t>
            </a:r>
            <a:endParaRPr lang="en-US" altLang="ko-KR" dirty="0" smtClean="0"/>
          </a:p>
          <a:p>
            <a:r>
              <a:rPr lang="en-US" altLang="ko-KR" dirty="0" smtClean="0"/>
              <a:t>4:</a:t>
            </a:r>
            <a:r>
              <a:rPr lang="ko-KR" altLang="en-US" dirty="0" smtClean="0"/>
              <a:t>자바스크립트내에서 출력 시도</a:t>
            </a:r>
            <a:endParaRPr lang="en-US" altLang="ko-KR" dirty="0" smtClean="0"/>
          </a:p>
          <a:p>
            <a:r>
              <a:rPr lang="en-US" altLang="ko-KR" dirty="0" smtClean="0"/>
              <a:t>5: </a:t>
            </a:r>
            <a:r>
              <a:rPr lang="ko-KR" altLang="en-US" dirty="0" err="1" smtClean="0"/>
              <a:t>출력시</a:t>
            </a:r>
            <a:r>
              <a:rPr lang="ko-KR" altLang="en-US" dirty="0" smtClean="0"/>
              <a:t> 내용이 맞는지 체크</a:t>
            </a:r>
            <a:endParaRPr lang="en-US" altLang="ko-KR" dirty="0"/>
          </a:p>
          <a:p>
            <a:r>
              <a:rPr lang="en-US" altLang="ko-KR" dirty="0" smtClean="0"/>
              <a:t>6: </a:t>
            </a:r>
            <a:r>
              <a:rPr lang="ko-KR" altLang="en-US" dirty="0" smtClean="0"/>
              <a:t>기존에 입력된 데이터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정상작동 여부 체크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252" y="3434231"/>
            <a:ext cx="11891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작성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www.youtube.com/watch?v=wDVH3qnXv74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참고하여 작성법 공부</a:t>
            </a:r>
            <a:r>
              <a:rPr lang="en-US" altLang="ko-KR" dirty="0" smtClean="0"/>
              <a:t>/IDK</a:t>
            </a:r>
            <a:r>
              <a:rPr lang="ko-KR" altLang="en-US" dirty="0" smtClean="0"/>
              <a:t>라 다른 </a:t>
            </a:r>
            <a:r>
              <a:rPr lang="ko-KR" altLang="en-US" dirty="0" err="1" smtClean="0"/>
              <a:t>양식임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다른 방식으로 </a:t>
            </a:r>
            <a:r>
              <a:rPr lang="ko-KR" altLang="en-US" dirty="0" err="1" smtClean="0">
                <a:sym typeface="Wingdings" panose="05000000000000000000" pitchFamily="2" charset="2"/>
              </a:rPr>
              <a:t>공부해야함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song-yoshiii.tistory.com/7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3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85" y="168442"/>
            <a:ext cx="6882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이해가 </a:t>
            </a:r>
            <a:r>
              <a:rPr lang="ko-KR" altLang="en-US" dirty="0" err="1" smtClean="0"/>
              <a:t>안되는점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내부에 있는 샘플 데이터의 경우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형식이 아님에도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으로 불러서 출력이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해당 </a:t>
            </a:r>
            <a:r>
              <a:rPr lang="ko-KR" altLang="en-US" dirty="0" err="1" smtClean="0"/>
              <a:t>양식자체가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고로 외부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을 불러오면 해결이 된다고 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142501" y="168442"/>
            <a:ext cx="486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ko.wikipedia.org/wiki/JSON</a:t>
            </a:r>
            <a:r>
              <a:rPr lang="ko-KR" altLang="en-US" dirty="0" smtClean="0"/>
              <a:t> 참고 문헌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91772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작성중인 </a:t>
            </a:r>
            <a:r>
              <a:rPr lang="en-US" altLang="ko-KR" dirty="0" smtClean="0"/>
              <a:t>netwg1.js(</a:t>
            </a:r>
            <a:r>
              <a:rPr lang="ko-KR" altLang="en-US" dirty="0" smtClean="0"/>
              <a:t>해당 스크립트에 기능이 몰려있다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script </a:t>
            </a:r>
            <a:r>
              <a:rPr lang="ko-KR" altLang="en-US" dirty="0" smtClean="0"/>
              <a:t>문을 </a:t>
            </a:r>
            <a:r>
              <a:rPr lang="ko-KR" altLang="en-US" dirty="0" err="1" smtClean="0"/>
              <a:t>넣을수는</a:t>
            </a:r>
            <a:r>
              <a:rPr lang="ko-KR" altLang="en-US" dirty="0" smtClean="0"/>
              <a:t> 있으나 링크를 부를 수가 없음</a:t>
            </a:r>
            <a:endParaRPr lang="en-US" altLang="ko-KR" dirty="0" smtClean="0"/>
          </a:p>
          <a:p>
            <a:r>
              <a:rPr lang="ko-KR" altLang="en-US" dirty="0" smtClean="0"/>
              <a:t>현재 사용중인 문법은 </a:t>
            </a:r>
            <a:r>
              <a:rPr lang="en-US" altLang="ko-KR" dirty="0" err="1" smtClean="0"/>
              <a:t>thymeleaf</a:t>
            </a:r>
            <a:r>
              <a:rPr lang="ko-KR" altLang="en-US" dirty="0" smtClean="0"/>
              <a:t>이며 해당 문제에 관련하여 </a:t>
            </a:r>
            <a:r>
              <a:rPr lang="ko-KR" altLang="en-US" dirty="0" err="1" smtClean="0"/>
              <a:t>검색중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Script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불러와지질</a:t>
            </a:r>
            <a:r>
              <a:rPr lang="ko-KR" altLang="en-US" dirty="0" smtClean="0"/>
              <a:t> 않아 </a:t>
            </a:r>
            <a:r>
              <a:rPr lang="ko-KR" altLang="en-US" dirty="0" err="1" smtClean="0"/>
              <a:t>재확인중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https://jbluewing.tistory.com/entry/%EC%99%B8%EB%B6%80-%EC%9E%90%EB%B0%94%EC%8A%A4%ED%81%AC%EB%A6%BD%ED%8A%B8-%EB%B6%88%EB%9F%AC%EC%98%A4%EA%B8%B0js-%EC%95%88%EC%97%90%EC%84%9C-js-include%ED%9B%84-%EC%82%AC%EC%9A%A9%EB%B2%95%EB%8F%84%EC%9E%88%EC%9D%8C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5" y="4108597"/>
            <a:ext cx="2705478" cy="57158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200400" y="4394387"/>
            <a:ext cx="1479884" cy="550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885" y="4237202"/>
            <a:ext cx="6182588" cy="31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6412" y="5748384"/>
            <a:ext cx="540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변경후</a:t>
            </a:r>
            <a:r>
              <a:rPr lang="ko-KR" altLang="en-US" dirty="0" smtClean="0"/>
              <a:t> 정상적으로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까지 링크를 불러옴을 확인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59" y="4669683"/>
            <a:ext cx="2985394" cy="21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72979"/>
            <a:ext cx="3585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데이터가 연결된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까지는 불러오나 현재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자체의 문제인지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라는 변수를 아예 읽지 못하는 상황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1" y="1708206"/>
            <a:ext cx="6077798" cy="409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1" y="2637466"/>
            <a:ext cx="6677526" cy="93358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765884" y="2252736"/>
            <a:ext cx="372979" cy="249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084" y="770305"/>
            <a:ext cx="2886478" cy="2333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31179" y="372979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시도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79" y="4252588"/>
            <a:ext cx="5550454" cy="1047896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9312442" y="3104256"/>
            <a:ext cx="709863" cy="7819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91926" y="5297540"/>
            <a:ext cx="4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동일한 에러 및 추가 에러 발생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5301" y="3937364"/>
            <a:ext cx="6445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hyeok7524.tistory.com/14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참고하여 </a:t>
            </a:r>
            <a:r>
              <a:rPr lang="en-US" altLang="ko-KR" dirty="0" err="1" smtClean="0"/>
              <a:t>buildpath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재설정 </a:t>
            </a:r>
            <a:r>
              <a:rPr lang="ko-KR" altLang="en-US" dirty="0" err="1" smtClean="0"/>
              <a:t>재설정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셋팅을</a:t>
            </a:r>
            <a:r>
              <a:rPr lang="ko-KR" altLang="en-US" dirty="0" smtClean="0"/>
              <a:t> 해도 동일 증상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201" y="5788494"/>
            <a:ext cx="890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예상되는 문제점 </a:t>
            </a:r>
            <a:r>
              <a:rPr lang="en-US" altLang="ko-KR" dirty="0" smtClean="0"/>
              <a:t>1: </a:t>
            </a:r>
            <a:r>
              <a:rPr lang="ko-KR" altLang="en-US" dirty="0" smtClean="0"/>
              <a:t>스프링에서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자체를 </a:t>
            </a:r>
            <a:r>
              <a:rPr lang="ko-KR" altLang="en-US" dirty="0" err="1" smtClean="0"/>
              <a:t>인식못함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불러오기만 할뿐 읽지는 못함</a:t>
            </a:r>
            <a:endParaRPr lang="en-US" altLang="ko-KR" dirty="0" smtClean="0"/>
          </a:p>
          <a:p>
            <a:r>
              <a:rPr lang="en-US" altLang="ko-KR" dirty="0" smtClean="0"/>
              <a:t>2: </a:t>
            </a:r>
            <a:r>
              <a:rPr lang="ko-KR" altLang="en-US" dirty="0" smtClean="0"/>
              <a:t>코드 자체의 오류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문제는 오류일 경우 </a:t>
            </a:r>
            <a:r>
              <a:rPr lang="ko-KR" altLang="en-US" dirty="0" err="1" smtClean="0"/>
              <a:t>불러오는거</a:t>
            </a:r>
            <a:r>
              <a:rPr lang="ko-KR" altLang="en-US" dirty="0" smtClean="0"/>
              <a:t> 자체가 안되는게 맞음</a:t>
            </a:r>
            <a:endParaRPr lang="en-US" altLang="ko-KR" dirty="0" smtClean="0"/>
          </a:p>
          <a:p>
            <a:r>
              <a:rPr lang="en-US" altLang="ko-KR" dirty="0" smtClean="0"/>
              <a:t>3: </a:t>
            </a:r>
            <a:r>
              <a:rPr lang="ko-KR" altLang="en-US" dirty="0" smtClean="0"/>
              <a:t>이클립스에서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을 인식 못함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번이랑</a:t>
            </a:r>
            <a:r>
              <a:rPr lang="ko-KR" altLang="en-US" dirty="0" smtClean="0"/>
              <a:t> 동일한 원인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79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347"/>
            <a:ext cx="7110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해결방안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우선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내에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자 자체를 </a:t>
            </a:r>
            <a:r>
              <a:rPr lang="ko-KR" altLang="en-US" dirty="0" err="1" smtClean="0"/>
              <a:t>없애야한다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이유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code-monkey7.tistory.com/19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여기서 </a:t>
            </a:r>
            <a:r>
              <a:rPr lang="en-US" altLang="ko-KR" dirty="0" smtClean="0"/>
              <a:t>validation</a:t>
            </a:r>
            <a:r>
              <a:rPr lang="ko-KR" altLang="en-US" dirty="0" smtClean="0"/>
              <a:t>에 있어야하는데 없는 상태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" y="1571095"/>
            <a:ext cx="5249008" cy="419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990253"/>
            <a:ext cx="809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의 경우 </a:t>
            </a:r>
            <a:r>
              <a:rPr lang="ko-KR" altLang="en-US" dirty="0" err="1" smtClean="0"/>
              <a:t>코드상</a:t>
            </a:r>
            <a:r>
              <a:rPr lang="ko-KR" altLang="en-US" dirty="0" smtClean="0"/>
              <a:t> 문제가 없으나 에러가 발생하는 문제도 해결해야함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원인은 현재 불명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512786"/>
            <a:ext cx="1009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이클립스 </a:t>
            </a:r>
            <a:r>
              <a:rPr lang="en-US" altLang="ko-KR" dirty="0" smtClean="0"/>
              <a:t>Marketplace</a:t>
            </a:r>
            <a:r>
              <a:rPr lang="ko-KR" altLang="en-US" dirty="0" smtClean="0"/>
              <a:t>의 경우도 정상 작동이 되지않아 이클립스 업데이트필요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82118"/>
            <a:ext cx="4174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업데이트를 진행하였으나 동일한 증상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원인 파악이 필요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3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3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045" y="439947"/>
            <a:ext cx="90663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생각한 작동방식</a:t>
            </a:r>
            <a:endParaRPr lang="en-US" altLang="ko-KR" dirty="0" smtClean="0"/>
          </a:p>
          <a:p>
            <a:r>
              <a:rPr lang="ko-KR" altLang="en-US" dirty="0" smtClean="0"/>
              <a:t>자바스크립트 내에서 정보를 받아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뿌리는 방식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송왕호</a:t>
            </a:r>
            <a:r>
              <a:rPr lang="ko-KR" altLang="en-US" dirty="0" smtClean="0"/>
              <a:t> 박사님이 알려주신 작동방식</a:t>
            </a:r>
            <a:endParaRPr lang="en-US" altLang="ko-KR" dirty="0" smtClean="0"/>
          </a:p>
          <a:p>
            <a:r>
              <a:rPr lang="en-US" altLang="ko-KR" dirty="0" smtClean="0"/>
              <a:t>Controller</a:t>
            </a:r>
            <a:r>
              <a:rPr lang="ko-KR" altLang="en-US" dirty="0" smtClean="0"/>
              <a:t>에서 데이터를 받아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뿌리고 해당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로 넘겨 결과값을 받는 형식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6045" y="2194273"/>
            <a:ext cx="814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공부해야 </a:t>
            </a:r>
            <a:r>
              <a:rPr lang="ko-KR" altLang="en-US" dirty="0" err="1" smtClean="0"/>
              <a:t>할것</a:t>
            </a:r>
            <a:r>
              <a:rPr lang="en-US" altLang="ko-KR" dirty="0" smtClean="0"/>
              <a:t>: Spring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를 이용해 데이터를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넘기는 방법</a:t>
            </a:r>
            <a:endParaRPr lang="en-US" altLang="ko-KR" dirty="0" smtClean="0"/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에서 받은 데이터를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로 넘겨버리는 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045" y="3116179"/>
            <a:ext cx="6497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VO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https://velog.io/@</a:t>
            </a:r>
            <a:r>
              <a:rPr lang="en-US" altLang="ko-KR" dirty="0" smtClean="0">
                <a:hlinkClick r:id="rId2"/>
              </a:rPr>
              <a:t>livenow/Java-VOValue-Object%EB%9E%80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6045" y="4832502"/>
            <a:ext cx="3304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https://extsdd.tistory.com/101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045" y="5201834"/>
            <a:ext cx="783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사이트를 참고하여 </a:t>
            </a:r>
            <a:r>
              <a:rPr lang="en-US" altLang="ko-KR" dirty="0" smtClean="0"/>
              <a:t>Vo </a:t>
            </a:r>
            <a:r>
              <a:rPr lang="ko-KR" altLang="en-US" dirty="0" smtClean="0"/>
              <a:t>예제 </a:t>
            </a:r>
            <a:r>
              <a:rPr lang="ko-KR" altLang="en-US" dirty="0" err="1" smtClean="0"/>
              <a:t>작성중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45" y="5571166"/>
            <a:ext cx="1079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서버가 정상적으로 구동되어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를 이용하여 네이버 창 등 다른 창 띄우기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1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224" y="510835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코드의 경우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작성 하였으며</a:t>
            </a:r>
            <a:endParaRPr lang="en-US" altLang="ko-KR" dirty="0" smtClean="0"/>
          </a:p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231392"/>
            <a:ext cx="10663027" cy="4138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76681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저장한 이미지와 출력된 이미지가 일치함을 확인 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바탕으로 자바스크립트도 외부에서 부르는 설정을 실행하였으며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코드는 사진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에서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21.09.02</a:t>
            </a:r>
          </a:p>
        </p:txBody>
      </p:sp>
    </p:spTree>
    <p:extLst>
      <p:ext uri="{BB962C8B-B14F-4D97-AF65-F5344CB8AC3E}">
        <p14:creationId xmlns:p14="http://schemas.microsoft.com/office/powerpoint/2010/main" val="27857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7832" y="613611"/>
            <a:ext cx="9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1824" y="244279"/>
            <a:ext cx="12014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extsdd.tistory.com/101</a:t>
            </a:r>
            <a:endParaRPr lang="en-US" altLang="ko-KR" dirty="0" smtClean="0"/>
          </a:p>
          <a:p>
            <a:r>
              <a:rPr lang="ko-KR" altLang="en-US" dirty="0" smtClean="0"/>
              <a:t>의 문제점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나는 </a:t>
            </a:r>
            <a:r>
              <a:rPr lang="en-US" altLang="ko-KR" dirty="0" smtClean="0"/>
              <a:t>Spring Boot</a:t>
            </a:r>
            <a:r>
              <a:rPr lang="ko-KR" altLang="en-US" dirty="0" smtClean="0"/>
              <a:t>을 통한 서버 구동이지 </a:t>
            </a:r>
            <a:r>
              <a:rPr lang="ko-KR" altLang="en-US" dirty="0" err="1" smtClean="0"/>
              <a:t>톰캣을</a:t>
            </a:r>
            <a:r>
              <a:rPr lang="ko-KR" altLang="en-US" dirty="0" smtClean="0"/>
              <a:t> 아예 안씀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해당 링크의 경우 </a:t>
            </a:r>
            <a:r>
              <a:rPr lang="en-US" altLang="ko-KR" dirty="0" smtClean="0">
                <a:sym typeface="Wingdings" panose="05000000000000000000" pitchFamily="2" charset="2"/>
              </a:rPr>
              <a:t>Package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톰캣을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불러 이용함</a:t>
            </a:r>
            <a:r>
              <a:rPr lang="en-US" altLang="ko-KR" dirty="0" smtClean="0"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sym typeface="Wingdings" panose="05000000000000000000" pitchFamily="2" charset="2"/>
              </a:rPr>
              <a:t>고로 다른 예제를 찾아야함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884" y="1648326"/>
            <a:ext cx="1070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Spring in Action </a:t>
            </a:r>
            <a:r>
              <a:rPr lang="ko-KR" altLang="en-US" dirty="0" smtClean="0"/>
              <a:t>책을 이용하여 구축 예정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안될시</a:t>
            </a:r>
            <a:r>
              <a:rPr lang="ko-KR" altLang="en-US" dirty="0" smtClean="0">
                <a:sym typeface="Wingdings" panose="05000000000000000000" pitchFamily="2" charset="2"/>
              </a:rPr>
              <a:t> 다시 인터넷을 활용</a:t>
            </a:r>
            <a:endParaRPr lang="ko-KR" altLang="en-US" dirty="0"/>
          </a:p>
        </p:txBody>
      </p:sp>
      <p:pic>
        <p:nvPicPr>
          <p:cNvPr id="1026" name="Picture 2" descr="https://mblogthumb-phinf.pstatic.net/MjAyMDA2MjZfMjQ3/MDAxNTkzMTM1NzIxODUx.YGCyO43zhweZreXlXX4tz9Tma2hnH8fxkuaZeOkovZQg.pkVj0QKpGM6TQESZY0zDwKm9l7BF6kqIW1VorY6Tq6Yg.PNG.bb_/001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4" y="2279901"/>
            <a:ext cx="34671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59179" y="2755232"/>
            <a:ext cx="2213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오류창이</a:t>
            </a:r>
            <a:r>
              <a:rPr lang="ko-KR" altLang="en-US" dirty="0" smtClean="0"/>
              <a:t> 발생하는 관계로 </a:t>
            </a:r>
            <a:r>
              <a:rPr lang="ko-KR" altLang="en-US" dirty="0" err="1" smtClean="0"/>
              <a:t>해결후</a:t>
            </a:r>
            <a:r>
              <a:rPr lang="ko-KR" altLang="en-US" dirty="0" smtClean="0"/>
              <a:t> 새로운 프로젝트 </a:t>
            </a:r>
            <a:r>
              <a:rPr lang="ko-KR" altLang="en-US" dirty="0" err="1" smtClean="0"/>
              <a:t>작성후</a:t>
            </a:r>
            <a:r>
              <a:rPr lang="ko-KR" altLang="en-US" smtClean="0"/>
              <a:t> 적용 예정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1421" y="5281863"/>
            <a:ext cx="62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삭제후</a:t>
            </a:r>
            <a:r>
              <a:rPr lang="ko-KR" altLang="en-US" dirty="0" smtClean="0"/>
              <a:t> 프로젝트 생성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25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695" y="192505"/>
            <a:ext cx="851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요청사항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내부에 있는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외부로 </a:t>
            </a:r>
            <a:r>
              <a:rPr lang="ko-KR" altLang="en-US" dirty="0" err="1" smtClean="0"/>
              <a:t>돌린후</a:t>
            </a:r>
            <a:r>
              <a:rPr lang="ko-KR" altLang="en-US" dirty="0" smtClean="0"/>
              <a:t> 호출하여 출력</a:t>
            </a:r>
            <a:endParaRPr lang="en-US" altLang="ko-KR" dirty="0" smtClean="0"/>
          </a:p>
          <a:p>
            <a:r>
              <a:rPr lang="ko-KR" altLang="en-US" dirty="0" smtClean="0"/>
              <a:t>양식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json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64695" y="838836"/>
            <a:ext cx="668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https://yongbeomkim.github.io/javascript/d3-js-csv</a:t>
            </a:r>
            <a:r>
              <a:rPr lang="ko-KR" altLang="en-US" dirty="0" smtClean="0">
                <a:hlinkClick r:id="rId2"/>
              </a:rPr>
              <a:t>/</a:t>
            </a:r>
            <a:r>
              <a:rPr lang="ko-KR" altLang="en-US" dirty="0" smtClean="0"/>
              <a:t> 참고 자료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2926" y="13492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https://m.blog.naver.com/PostView.naver?isHttpsRedirect=true&amp;blogId=sol9501&amp;logNo=220194454752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925" y="2136613"/>
            <a:ext cx="660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요청사항 좌우로 화면 </a:t>
            </a:r>
            <a:r>
              <a:rPr lang="ko-KR" altLang="en-US" dirty="0" err="1" smtClean="0"/>
              <a:t>분할후</a:t>
            </a:r>
            <a:r>
              <a:rPr lang="ko-KR" altLang="en-US" dirty="0" smtClean="0"/>
              <a:t> 이미지 출력</a:t>
            </a:r>
            <a:endParaRPr lang="en-US" altLang="ko-KR" dirty="0" smtClean="0"/>
          </a:p>
          <a:p>
            <a:r>
              <a:rPr lang="en-US" altLang="ko-KR" dirty="0" smtClean="0"/>
              <a:t>Border </a:t>
            </a:r>
            <a:r>
              <a:rPr lang="ko-KR" altLang="en-US" dirty="0" smtClean="0"/>
              <a:t>라인 삭제요청</a:t>
            </a:r>
            <a:endParaRPr lang="en-US" altLang="ko-KR" dirty="0" smtClean="0"/>
          </a:p>
          <a:p>
            <a:r>
              <a:rPr lang="ko-KR" altLang="en-US" dirty="0" err="1" smtClean="0"/>
              <a:t>화살표내의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삭제요청</a:t>
            </a:r>
            <a:endParaRPr lang="en-US" altLang="ko-KR" dirty="0" smtClean="0"/>
          </a:p>
          <a:p>
            <a:r>
              <a:rPr lang="ko-KR" altLang="en-US" dirty="0" smtClean="0"/>
              <a:t>좌측 상단에 있는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있도록 위치 </a:t>
            </a:r>
            <a:r>
              <a:rPr lang="ko-KR" altLang="en-US" dirty="0" err="1" smtClean="0"/>
              <a:t>조정요청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6190" y="3293333"/>
            <a:ext cx="3014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https://mber.tistory.com/27</a:t>
            </a:r>
          </a:p>
        </p:txBody>
      </p:sp>
    </p:spTree>
    <p:extLst>
      <p:ext uri="{BB962C8B-B14F-4D97-AF65-F5344CB8AC3E}">
        <p14:creationId xmlns:p14="http://schemas.microsoft.com/office/powerpoint/2010/main" val="4148484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326" y="385011"/>
            <a:ext cx="4150895" cy="69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6" y="385011"/>
            <a:ext cx="5799219" cy="5376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286" y="120316"/>
            <a:ext cx="650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수정요청사항</a:t>
            </a:r>
            <a:r>
              <a:rPr lang="en-US" altLang="ko-KR" dirty="0" smtClean="0"/>
              <a:t>1: </a:t>
            </a:r>
            <a:r>
              <a:rPr lang="ko-KR" altLang="en-US" dirty="0" err="1" smtClean="0"/>
              <a:t>화살표내의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등을 삭제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7063" y="5931568"/>
            <a:ext cx="204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경우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402179" y="2815389"/>
            <a:ext cx="1720516" cy="385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98190" y="5770019"/>
            <a:ext cx="410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수정본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727830"/>
            <a:ext cx="4595136" cy="4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92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184" y="316992"/>
            <a:ext cx="75956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해결법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smtClean="0"/>
              <a:t>기존 코드의 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 {source: 1, target: 3, type: 'Next --&gt;&gt;'},</a:t>
            </a:r>
          </a:p>
          <a:p>
            <a:r>
              <a:rPr lang="en-US" altLang="ko-KR" dirty="0"/>
              <a:t>    {source: 6, target: 1, type: 'Next --&gt;&gt;'},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{source: 13, target: 10, type: 'This way&gt;&gt;'},</a:t>
            </a:r>
          </a:p>
          <a:p>
            <a:r>
              <a:rPr lang="en-US" altLang="ko-KR" dirty="0"/>
              <a:t>    {source: 4, target: 7, type: 'Next --&gt;&gt;'},</a:t>
            </a:r>
          </a:p>
          <a:p>
            <a:r>
              <a:rPr lang="en-US" altLang="ko-KR" dirty="0"/>
              <a:t>    {source: 4, target: 2, type: 'Next </a:t>
            </a:r>
            <a:r>
              <a:rPr lang="en-US" altLang="ko-KR" dirty="0" smtClean="0"/>
              <a:t>--&gt;&gt;'}</a:t>
            </a:r>
          </a:p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설정되어 있었으며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여기서 </a:t>
            </a:r>
            <a:r>
              <a:rPr lang="en-US" altLang="ko-KR" dirty="0" smtClean="0"/>
              <a:t>type:~~~</a:t>
            </a:r>
            <a:r>
              <a:rPr lang="ko-KR" altLang="en-US" dirty="0" smtClean="0"/>
              <a:t>이 담당하는 부분이 출력부분이기에 </a:t>
            </a:r>
            <a:r>
              <a:rPr lang="ko-KR" altLang="en-US" dirty="0" err="1" smtClean="0"/>
              <a:t>삭제후</a:t>
            </a:r>
            <a:r>
              <a:rPr lang="ko-KR" altLang="en-US" dirty="0" smtClean="0"/>
              <a:t> 정상적으로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만 출력이 안되게 구현하였다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그게 아니면 코드 </a:t>
            </a:r>
            <a:r>
              <a:rPr lang="en-US" altLang="ko-KR" dirty="0" smtClean="0"/>
              <a:t>178</a:t>
            </a:r>
            <a:r>
              <a:rPr lang="ko-KR" altLang="en-US" dirty="0" err="1" smtClean="0"/>
              <a:t>번줄에</a:t>
            </a:r>
            <a:r>
              <a:rPr lang="ko-KR" altLang="en-US" dirty="0" smtClean="0"/>
              <a:t> 있는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" y="4010311"/>
            <a:ext cx="4648849" cy="1019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" y="5217319"/>
            <a:ext cx="454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코드를 </a:t>
            </a:r>
            <a:r>
              <a:rPr lang="ko-KR" altLang="en-US" dirty="0" err="1" smtClean="0"/>
              <a:t>주석처리화</a:t>
            </a:r>
            <a:r>
              <a:rPr lang="ko-KR" altLang="en-US" dirty="0" smtClean="0"/>
              <a:t> 하는 방법도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71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082"/>
            <a:ext cx="6510528" cy="5451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336" y="28041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BorderLine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삭제요청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7063" y="5931568"/>
            <a:ext cx="204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4" y="697614"/>
            <a:ext cx="4913376" cy="498665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510528" y="3035808"/>
            <a:ext cx="499872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839456" y="6116234"/>
            <a:ext cx="301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수정본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78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8096" y="207264"/>
            <a:ext cx="1048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번 요구사항에 따른 처리방법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기존에 </a:t>
            </a:r>
            <a:r>
              <a:rPr lang="en-US" altLang="ko-KR" dirty="0" err="1" smtClean="0"/>
              <a:t>svg</a:t>
            </a:r>
            <a:r>
              <a:rPr lang="en-US" altLang="ko-KR" dirty="0" smtClean="0"/>
              <a:t>{ border: 1px solid #000;</a:t>
            </a:r>
            <a:r>
              <a:rPr lang="ko-KR" altLang="en-US" dirty="0" smtClean="0"/>
              <a:t>을 주석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삭제처리를 통해 테두리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276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336" y="1950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화면 좌우 분할 요청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404"/>
            <a:ext cx="11923776" cy="5299948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218176" y="6059424"/>
            <a:ext cx="816864" cy="597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10528" y="1170432"/>
            <a:ext cx="263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화면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31648" y="658368"/>
            <a:ext cx="2023872" cy="16703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5520" y="963168"/>
            <a:ext cx="1353312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08832" y="658368"/>
            <a:ext cx="264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정보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742432" y="963168"/>
            <a:ext cx="12192" cy="147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18176" y="843034"/>
            <a:ext cx="129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39584" y="6193536"/>
            <a:ext cx="423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상하로 </a:t>
            </a:r>
            <a:r>
              <a:rPr lang="ko-KR" altLang="en-US" dirty="0" err="1" smtClean="0"/>
              <a:t>나뉘어있어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보기위해선</a:t>
            </a:r>
            <a:r>
              <a:rPr lang="ko-KR" altLang="en-US" dirty="0" smtClean="0"/>
              <a:t> 스크롤을 내려야하는 불편한 점이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811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"/>
            <a:ext cx="10342810" cy="6554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9488" y="438912"/>
            <a:ext cx="385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좌우 분할을 통해 그래프 및 데이터 보는 점 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250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416" y="146304"/>
            <a:ext cx="1167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코드에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를 추가하여 각각 </a:t>
            </a:r>
            <a:r>
              <a:rPr lang="en-US" altLang="ko-KR" dirty="0"/>
              <a:t> </a:t>
            </a:r>
            <a:r>
              <a:rPr lang="ko-KR" altLang="en-US" dirty="0" smtClean="0"/>
              <a:t>좌측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우측 </a:t>
            </a:r>
            <a:r>
              <a:rPr lang="en-US" altLang="ko-KR" dirty="0" smtClean="0"/>
              <a:t>70%</a:t>
            </a:r>
            <a:r>
              <a:rPr lang="ko-KR" altLang="en-US" dirty="0" smtClean="0"/>
              <a:t>를 나눠서 가지도록 구축하여 좌우 분할을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1641609"/>
            <a:ext cx="2343477" cy="2848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1408" y="4674648"/>
            <a:ext cx="136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1573" y="1456943"/>
            <a:ext cx="629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팀별</a:t>
            </a:r>
            <a:r>
              <a:rPr lang="ko-KR" altLang="en-US" dirty="0" smtClean="0"/>
              <a:t> 색 </a:t>
            </a:r>
            <a:r>
              <a:rPr lang="ko-KR" altLang="en-US" dirty="0" err="1" smtClean="0"/>
              <a:t>안내문구</a:t>
            </a:r>
            <a:r>
              <a:rPr lang="ko-KR" altLang="en-US" dirty="0" smtClean="0"/>
              <a:t> 및 런타임 관련 문구 출력 요청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606400" y="3279648"/>
            <a:ext cx="2572512" cy="341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21" y="1826275"/>
            <a:ext cx="2718926" cy="30992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68512" y="4674648"/>
            <a:ext cx="108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210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3" y="714601"/>
            <a:ext cx="4763165" cy="771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" y="1663862"/>
            <a:ext cx="4848902" cy="666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85" y="1706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해결 방법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6992" y="2508333"/>
            <a:ext cx="4108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코드의 경우 위치가 </a:t>
            </a:r>
            <a:r>
              <a:rPr lang="en-US" altLang="ko-KR" dirty="0" smtClean="0"/>
              <a:t>width</a:t>
            </a:r>
            <a:r>
              <a:rPr lang="ko-KR" altLang="en-US" dirty="0" smtClean="0"/>
              <a:t>기준이며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자체가 </a:t>
            </a:r>
            <a:r>
              <a:rPr lang="ko-KR" altLang="en-US" dirty="0" err="1" smtClean="0"/>
              <a:t>예제랑</a:t>
            </a:r>
            <a:r>
              <a:rPr lang="ko-KR" altLang="en-US" dirty="0" smtClean="0"/>
              <a:t> 다르게 </a:t>
            </a:r>
            <a:r>
              <a:rPr lang="ko-KR" altLang="en-US" dirty="0" err="1" smtClean="0"/>
              <a:t>진행되다보니</a:t>
            </a:r>
            <a:r>
              <a:rPr lang="ko-KR" altLang="en-US" dirty="0" smtClean="0"/>
              <a:t> 위치가 다르게 이동되는 문제가 발생하였다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20" y="846004"/>
            <a:ext cx="5125165" cy="866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20" y="1860543"/>
            <a:ext cx="5391902" cy="647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5629" y="2646832"/>
            <a:ext cx="6646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코드들을 </a:t>
            </a:r>
            <a:r>
              <a:rPr lang="en-US" altLang="ko-KR" dirty="0" smtClean="0"/>
              <a:t>height </a:t>
            </a:r>
            <a:r>
              <a:rPr lang="ko-KR" altLang="en-US" dirty="0" smtClean="0"/>
              <a:t>기준으로 </a:t>
            </a:r>
            <a:r>
              <a:rPr lang="ko-KR" altLang="en-US" dirty="0" err="1" smtClean="0"/>
              <a:t>변경후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여기선</a:t>
            </a:r>
            <a:endParaRPr lang="en-US" altLang="ko-KR" dirty="0" smtClean="0"/>
          </a:p>
          <a:p>
            <a:r>
              <a:rPr lang="en-US" altLang="ko-KR" dirty="0" smtClean="0"/>
              <a:t>${~~}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설정후</a:t>
            </a:r>
            <a:r>
              <a:rPr lang="ko-KR" altLang="en-US" dirty="0" smtClean="0"/>
              <a:t> 정상적으로 출력됨을 확인 하였다</a:t>
            </a:r>
            <a:endParaRPr lang="en-US" altLang="ko-KR" dirty="0" smtClean="0"/>
          </a:p>
          <a:p>
            <a:r>
              <a:rPr lang="en-US" altLang="ko-KR" dirty="0" smtClean="0"/>
              <a:t>i+0.5</a:t>
            </a:r>
            <a:r>
              <a:rPr lang="ko-KR" altLang="en-US" dirty="0" smtClean="0"/>
              <a:t>의 경우 계속적으로 대입하여 진행하였다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1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76109" y="565008"/>
            <a:ext cx="11862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2"/>
              </a:rPr>
              <a:t>원형 및 막대 그래프의 경우 간단하게 작성이 가능하나</a:t>
            </a:r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https://bl.ocks.org/Restuta/e4533c4e8c8bbb43fa361a1e1525a3c2</a:t>
            </a:r>
            <a:endParaRPr lang="en-US" altLang="ko-KR" dirty="0" smtClean="0"/>
          </a:p>
          <a:p>
            <a:r>
              <a:rPr lang="ko-KR" altLang="en-US" dirty="0" smtClean="0"/>
              <a:t>해당 코드와 같은 </a:t>
            </a:r>
            <a:r>
              <a:rPr lang="en-US" altLang="ko-KR" dirty="0" smtClean="0"/>
              <a:t>Network</a:t>
            </a:r>
            <a:r>
              <a:rPr lang="ko-KR" altLang="en-US" dirty="0" smtClean="0"/>
              <a:t>의 경우 정확히 어떻게 작동하는지 모르기에 위의 코드에서 어떻게 서로를 연결하고 하는지 파악하기 위해 약간의 코드 변형을 가하였다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전체적으로 코드를 건들지는 않고 단순히 </a:t>
            </a:r>
            <a:r>
              <a:rPr lang="en-US" altLang="ko-KR" dirty="0" smtClean="0"/>
              <a:t>Nodes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Links</a:t>
            </a:r>
            <a:r>
              <a:rPr lang="ko-KR" altLang="en-US" dirty="0" smtClean="0"/>
              <a:t>를 수정하여 어떻게 </a:t>
            </a:r>
            <a:r>
              <a:rPr lang="ko-KR" altLang="en-US" dirty="0" err="1" smtClean="0"/>
              <a:t>노드끼리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링크가되는지</a:t>
            </a:r>
            <a:r>
              <a:rPr lang="ko-KR" altLang="en-US" dirty="0" smtClean="0"/>
              <a:t> 파악하였다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09" y="1996907"/>
            <a:ext cx="4753638" cy="4229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8928" y="610680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코드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828032" y="3584448"/>
            <a:ext cx="1950720" cy="49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149" y="1963358"/>
            <a:ext cx="3667637" cy="4001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3424" y="6226597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수정된 코드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5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82243" y="55862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trike="sngStrike" dirty="0"/>
              <a:t>(D3) </a:t>
            </a:r>
            <a:r>
              <a:rPr lang="ko-KR" altLang="en-US" strike="sngStrike" dirty="0"/>
              <a:t>https://observablehq.com/@bruce1809/assignment-5-scatterplot-matrix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88" y="36435"/>
            <a:ext cx="786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요청 사항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5282243" y="6232574"/>
            <a:ext cx="949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 smtClean="0"/>
              <a:t>해당 코드를 기반으로 한 페이지 제작 요청</a:t>
            </a:r>
            <a:endParaRPr lang="ko-KR" alt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38022" y="653353"/>
            <a:ext cx="12443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고정된 비율에서 배율을 통한 화면 이용 방법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 비율 </a:t>
            </a:r>
            <a:r>
              <a:rPr lang="en-US" altLang="ko-KR" dirty="0" smtClean="0"/>
              <a:t>890 x 800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전체를 쓰지 못하고 매우 일부분만 이용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기존에 </a:t>
            </a:r>
            <a:r>
              <a:rPr lang="en-US" altLang="ko-KR" dirty="0" smtClean="0"/>
              <a:t>%</a:t>
            </a:r>
            <a:r>
              <a:rPr lang="ko-KR" altLang="en-US" dirty="0" smtClean="0"/>
              <a:t>방식으로 접근 할 경우 화면 자체는 인식되나</a:t>
            </a:r>
            <a:r>
              <a:rPr lang="en-US" altLang="ko-KR" dirty="0"/>
              <a:t> </a:t>
            </a:r>
            <a:r>
              <a:rPr lang="en-US" altLang="ko-KR" dirty="0" err="1" smtClean="0"/>
              <a:t>svg</a:t>
            </a:r>
            <a:r>
              <a:rPr lang="ko-KR" altLang="en-US" dirty="0" smtClean="0"/>
              <a:t>에서 비율인 관계로 읽지 못하는 상황이 발생</a:t>
            </a:r>
            <a:endParaRPr lang="en-US" altLang="ko-KR" dirty="0" smtClean="0"/>
          </a:p>
          <a:p>
            <a:r>
              <a:rPr lang="ko-KR" altLang="en-US" dirty="0" smtClean="0"/>
              <a:t>해당 문제를 </a:t>
            </a:r>
            <a:r>
              <a:rPr lang="ko-KR" altLang="en-US" dirty="0" err="1" smtClean="0"/>
              <a:t>파악후</a:t>
            </a:r>
            <a:r>
              <a:rPr lang="ko-KR" altLang="en-US" dirty="0" smtClean="0"/>
              <a:t> 해결해보려 하였으나 복잡한 상황이 발생하였다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고로 강제로 사이즈를 본인 모니터 기준으로 늘림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378243" y="5702061"/>
            <a:ext cx="10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취소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680" y="3017922"/>
            <a:ext cx="599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www.raonk.com/page/experience/runtimes.aspx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349097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사이트에 있는 업로드 기능 추가 요청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680" y="3629163"/>
            <a:ext cx="582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</a:t>
            </a:r>
            <a:r>
              <a:rPr lang="ko-KR" altLang="en-US" dirty="0" smtClean="0">
                <a:hlinkClick r:id="rId3"/>
              </a:rPr>
              <a:t>www.raonk.com/kupload/sdk/index.html</a:t>
            </a:r>
            <a:r>
              <a:rPr lang="ko-KR" altLang="en-US" dirty="0" smtClean="0"/>
              <a:t> 매뉴얼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87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2376" cy="4477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4477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https://velog.io/@hanblueblue/Spring-xml-configuration%EC%9D%84-java-configuration%EC%9C%BC%EB%A1%9C-%</a:t>
            </a:r>
            <a:r>
              <a:rPr lang="ko-KR" altLang="en-US" dirty="0" smtClean="0">
                <a:hlinkClick r:id="rId3"/>
              </a:rPr>
              <a:t>EB%B3%80%EA%B2%BD%ED%95%98%EA%B8%B0</a:t>
            </a:r>
            <a:endParaRPr lang="en-US" altLang="ko-KR" dirty="0" smtClean="0"/>
          </a:p>
          <a:p>
            <a:r>
              <a:rPr lang="ko-KR" altLang="en-US" dirty="0" smtClean="0"/>
              <a:t>해당 링크를 기반으로 수정해서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통합 시도해 </a:t>
            </a:r>
            <a:r>
              <a:rPr lang="ko-KR" altLang="en-US" dirty="0" err="1" smtClean="0"/>
              <a:t>볼것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902" y="2122098"/>
            <a:ext cx="9558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진행 순서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Index </a:t>
            </a:r>
            <a:r>
              <a:rPr lang="ko-KR" altLang="en-US" dirty="0" smtClean="0"/>
              <a:t>띄우기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Sample</a:t>
            </a:r>
            <a:r>
              <a:rPr lang="ko-KR" altLang="en-US" dirty="0" smtClean="0"/>
              <a:t>창 띄우기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업로드창</a:t>
            </a:r>
            <a:r>
              <a:rPr lang="ko-KR" altLang="en-US" dirty="0" smtClean="0"/>
              <a:t> 띄우기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업로드 기능 구축하기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en-US" altLang="ko-KR" dirty="0" err="1" smtClean="0"/>
              <a:t>index</a:t>
            </a:r>
            <a:r>
              <a:rPr lang="en-US" altLang="ko-KR" dirty="0" err="1" smtClean="0">
                <a:sym typeface="Wingdings" panose="05000000000000000000" pitchFamily="2" charset="2"/>
              </a:rPr>
              <a:t>Upload</a:t>
            </a:r>
            <a:r>
              <a:rPr lang="ko-KR" altLang="en-US" dirty="0" smtClean="0">
                <a:sym typeface="Wingdings" panose="05000000000000000000" pitchFamily="2" charset="2"/>
              </a:rPr>
              <a:t>등을 위한 창띄우기까진 구현됨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9177" y="4528868"/>
            <a:ext cx="6556076" cy="65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https://linkeverything.github.io/springboot/spring-context-path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참고하여 </a:t>
            </a:r>
            <a:r>
              <a:rPr lang="en-US" altLang="ko-KR" dirty="0" smtClean="0"/>
              <a:t>properties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891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780" y="267419"/>
            <a:ext cx="620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상황</a:t>
            </a:r>
            <a:endParaRPr lang="en-US" altLang="ko-KR" dirty="0" smtClean="0"/>
          </a:p>
          <a:p>
            <a:r>
              <a:rPr lang="en-US" altLang="ko-KR" dirty="0" smtClean="0"/>
              <a:t>Index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Upload </a:t>
            </a:r>
            <a:r>
              <a:rPr lang="ko-KR" altLang="en-US" dirty="0" smtClean="0"/>
              <a:t>페이지 이동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1" y="1132973"/>
            <a:ext cx="2905530" cy="2038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06" y="913750"/>
            <a:ext cx="6934312" cy="433973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778370" y="1811547"/>
            <a:ext cx="888521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8178" y="2225615"/>
            <a:ext cx="64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34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442" y="405442"/>
            <a:ext cx="453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업로드 페이지에서 업로드 샘플로 이동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1" y="870618"/>
            <a:ext cx="6045789" cy="4339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774774"/>
            <a:ext cx="5903864" cy="515834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080294" y="3295291"/>
            <a:ext cx="3286664" cy="940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43400" y="4297680"/>
            <a:ext cx="188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2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2" y="360938"/>
            <a:ext cx="9173855" cy="847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292" y="1208781"/>
            <a:ext cx="1042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발생중인</a:t>
            </a:r>
            <a:r>
              <a:rPr lang="ko-KR" altLang="en-US" dirty="0" smtClean="0"/>
              <a:t> 에러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원인을 모르겠음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e2xist.tistory.com/529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에서는 하라는 것과는 매우 많이 다른 상황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원인 불명인 상태라 </a:t>
            </a:r>
            <a:r>
              <a:rPr lang="ko-KR" altLang="en-US" dirty="0" err="1" smtClean="0"/>
              <a:t>송왕호</a:t>
            </a:r>
            <a:r>
              <a:rPr lang="ko-KR" altLang="en-US" dirty="0" smtClean="0"/>
              <a:t> 박사님께 질문 예정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18" y="2409110"/>
            <a:ext cx="4553585" cy="2972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4091" y="2820838"/>
            <a:ext cx="8065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변경후</a:t>
            </a:r>
            <a:r>
              <a:rPr lang="ko-KR" altLang="en-US" dirty="0" smtClean="0"/>
              <a:t> 나오는 문구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Handler</a:t>
            </a:r>
            <a:r>
              <a:rPr lang="ko-KR" altLang="en-US" dirty="0" smtClean="0"/>
              <a:t>폴더로 접근하여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불러야함</a:t>
            </a:r>
            <a:r>
              <a:rPr lang="en-US" altLang="ko-KR" dirty="0" smtClean="0"/>
              <a:t>??</a:t>
            </a:r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01925" y="5381325"/>
            <a:ext cx="600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파일 내에서 </a:t>
            </a:r>
            <a:r>
              <a:rPr lang="en-US" altLang="ko-KR" dirty="0" err="1" smtClean="0"/>
              <a:t>thymeleaf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사용방법 탐색이 필요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루트 지정을 위함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ex) </a:t>
            </a:r>
            <a:r>
              <a:rPr lang="en-US" altLang="ko-KR" dirty="0" err="1" smtClean="0">
                <a:sym typeface="Wingdings" panose="05000000000000000000" pitchFamily="2" charset="2"/>
              </a:rPr>
              <a:t>th:src</a:t>
            </a:r>
            <a:r>
              <a:rPr lang="en-US" altLang="ko-KR" dirty="0" smtClean="0">
                <a:sym typeface="Wingdings" panose="05000000000000000000" pitchFamily="2" charset="2"/>
              </a:rPr>
              <a:t>=“@{/~~~/~~~~.html}”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037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9.16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4" y="92031"/>
            <a:ext cx="4372585" cy="2343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084" y="2501661"/>
            <a:ext cx="4735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창이 뜨는 원인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추측</a:t>
            </a:r>
            <a:r>
              <a:rPr lang="en-US" altLang="ko-KR" dirty="0" smtClean="0"/>
              <a:t>)</a:t>
            </a:r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m.blog.naver.com/qorrn9966/221321975919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파일을 복사해서 </a:t>
            </a:r>
            <a:r>
              <a:rPr lang="ko-KR" altLang="en-US" dirty="0" err="1" smtClean="0"/>
              <a:t>넣어줘야함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근데 위치는</a:t>
            </a:r>
            <a:r>
              <a:rPr lang="en-US" altLang="ko-KR" dirty="0" smtClean="0"/>
              <a:t>??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817079" y="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https://bono915.tistory.com/entry/JAVA-%EC%9D%B4%ED%81%B4%EB%A6%BD%EC%8A%A4Eclipse-%ED%94%84%EB%A1%9C%EC%A0%9D%ED%8A%B8%EC%97%90-%EB%9D%BC%EC%9D%B4%EB%B8%8C%EB%9F%AC%EB%A6%AClib-%EC%B6%94%EA%B0%80%ED%95%98%EB%8A%94-%</a:t>
            </a:r>
            <a:r>
              <a:rPr lang="ko-KR" altLang="en-US" dirty="0" smtClean="0">
                <a:hlinkClick r:id="rId4"/>
              </a:rPr>
              <a:t>EB%B0%A9%EB%B2%95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2445" y="2760453"/>
            <a:ext cx="619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링크를 통해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추가처리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위치는 </a:t>
            </a:r>
            <a:r>
              <a:rPr lang="en-US" altLang="ko-KR" dirty="0" smtClean="0"/>
              <a:t>Referenced Libraries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62445" y="3369115"/>
            <a:ext cx="608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증상 같음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err="1" smtClean="0">
                <a:sym typeface="Wingdings" panose="05000000000000000000" pitchFamily="2" charset="2"/>
              </a:rPr>
              <a:t>th:src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기능을 통해 해야할 거 같음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03985" y="3886048"/>
            <a:ext cx="552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 </a:t>
            </a:r>
            <a:r>
              <a:rPr lang="ko-KR" altLang="en-US" dirty="0" smtClean="0"/>
              <a:t>세팅 보조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0279" y="5210355"/>
            <a:ext cx="639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매뉴얼을 기반으로 코드 </a:t>
            </a:r>
            <a:r>
              <a:rPr lang="ko-KR" altLang="en-US" dirty="0" err="1" smtClean="0"/>
              <a:t>짜는중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www.raonk.com/kupload/sdk/index.html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448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536" y="353683"/>
            <a:ext cx="8034068" cy="5732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" y="800823"/>
            <a:ext cx="3800245" cy="2495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672" y="353683"/>
            <a:ext cx="314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증상 해결 방법</a:t>
            </a:r>
            <a:endParaRPr lang="ko-KR" altLang="en-US" dirty="0"/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1406107" y="3903441"/>
            <a:ext cx="3071005" cy="141760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1" y="5321047"/>
            <a:ext cx="3317166" cy="362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4234" y="6021238"/>
            <a:ext cx="276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추가를 하였으나 동일한 증상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292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1" y="120856"/>
            <a:ext cx="5525271" cy="3924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49" y="4649638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기존에 주석처리 되어있던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Xaml</a:t>
            </a:r>
            <a:r>
              <a:rPr lang="ko-KR" altLang="en-US" dirty="0" smtClean="0"/>
              <a:t>등을 주석처리 해제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78" y="120856"/>
            <a:ext cx="4925112" cy="299126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112330" y="1212012"/>
            <a:ext cx="698740" cy="871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97460" y="2911384"/>
            <a:ext cx="501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 증상 발생으로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파일 수정이 필요하다고 판단됨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698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2" y="125945"/>
            <a:ext cx="4429743" cy="3086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022" y="3212476"/>
            <a:ext cx="755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에서 불러오는 것이 아닌 직접적으로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불러오는 자바스크립트 구축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" y="3858807"/>
            <a:ext cx="5849166" cy="1381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34" y="5240125"/>
            <a:ext cx="501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Raonkupload.js</a:t>
            </a:r>
            <a:r>
              <a:rPr lang="ko-KR" altLang="en-US" dirty="0" smtClean="0"/>
              <a:t>를 불러와 직접적으로 실행하여 페이지에 데이터 로드 </a:t>
            </a:r>
            <a:r>
              <a:rPr lang="ko-KR" altLang="en-US" dirty="0" err="1" smtClean="0"/>
              <a:t>가능토록함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700" y="3630175"/>
            <a:ext cx="6218308" cy="1609950"/>
          </a:xfrm>
          <a:prstGeom prst="rect">
            <a:avLst/>
          </a:prstGeom>
        </p:spPr>
      </p:pic>
      <p:cxnSp>
        <p:nvCxnSpPr>
          <p:cNvPr id="9" name="꺾인 연결선 8"/>
          <p:cNvCxnSpPr>
            <a:stCxn id="6" idx="3"/>
            <a:endCxn id="4" idx="3"/>
          </p:cNvCxnSpPr>
          <p:nvPr/>
        </p:nvCxnSpPr>
        <p:spPr>
          <a:xfrm flipV="1">
            <a:off x="5086481" y="4549466"/>
            <a:ext cx="837219" cy="1013825"/>
          </a:xfrm>
          <a:prstGeom prst="bentConnector3">
            <a:avLst>
              <a:gd name="adj1" fmla="val 417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23700" y="5563290"/>
            <a:ext cx="586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이경우 이러한 창이 뜨며 실행이 안되며 경고 창 또한 동일하게 발생함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34" y="354577"/>
            <a:ext cx="4658375" cy="2953162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6" idx="3"/>
            <a:endCxn id="12" idx="1"/>
          </p:cNvCxnSpPr>
          <p:nvPr/>
        </p:nvCxnSpPr>
        <p:spPr>
          <a:xfrm flipV="1">
            <a:off x="5086481" y="1831158"/>
            <a:ext cx="2047453" cy="3732133"/>
          </a:xfrm>
          <a:prstGeom prst="bentConnector3">
            <a:avLst>
              <a:gd name="adj1" fmla="val 23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2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775" y="2842522"/>
            <a:ext cx="4505954" cy="37185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889"/>
            <a:ext cx="6292236" cy="320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88" y="638362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수정된 코드 실행 결과 그림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처럼 기존과는 다른 연결이 생성되었으며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 어느 코드가 어느 방식으로 작동하는 지에 대한 기초를 파악하였다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3574" y="2657856"/>
            <a:ext cx="108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688" y="3710590"/>
            <a:ext cx="1123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이를 통해 </a:t>
            </a:r>
            <a:r>
              <a:rPr lang="en-US" altLang="ko-KR" dirty="0" smtClean="0"/>
              <a:t>nodes</a:t>
            </a:r>
            <a:r>
              <a:rPr lang="ko-KR" altLang="en-US" dirty="0" smtClean="0"/>
              <a:t>는 그래프내에서 연결점을 </a:t>
            </a:r>
            <a:r>
              <a:rPr lang="en-US" altLang="ko-KR" dirty="0" smtClean="0"/>
              <a:t>links</a:t>
            </a:r>
            <a:r>
              <a:rPr lang="ko-KR" altLang="en-US" dirty="0" smtClean="0"/>
              <a:t>는 연결점 사이를 연결하는 선을 의미한다는 것을 파악하였으며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주어진 코드에서 </a:t>
            </a:r>
            <a:r>
              <a:rPr lang="en-US" altLang="ko-KR" dirty="0" smtClean="0"/>
              <a:t>nodes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links</a:t>
            </a:r>
            <a:r>
              <a:rPr lang="ko-KR" altLang="en-US" dirty="0" smtClean="0"/>
              <a:t>를 복사하여 정상적으로 출력이 되는지 확인하였다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1376" y="4803648"/>
            <a:ext cx="925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사진을 따로 찍지 못하였으나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원형과 연결된 그림</a:t>
            </a:r>
            <a:r>
              <a:rPr lang="en-US" altLang="ko-KR" dirty="0" smtClean="0"/>
              <a:t>4</a:t>
            </a:r>
            <a:r>
              <a:rPr lang="ko-KR" altLang="en-US" dirty="0" smtClean="0"/>
              <a:t>와 비슷한 그래프가 나왔으며</a:t>
            </a:r>
            <a:endParaRPr lang="en-US" altLang="ko-KR" dirty="0" smtClean="0"/>
          </a:p>
          <a:p>
            <a:r>
              <a:rPr lang="ko-KR" altLang="en-US" dirty="0" smtClean="0"/>
              <a:t>해당 문제점을 파악하기위해 차이점을 분석하였다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09888" y="6538912"/>
            <a:ext cx="218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15771" y="93068"/>
            <a:ext cx="324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https://okky.kr/article/298404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771" y="1269943"/>
            <a:ext cx="4344006" cy="2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771" y="462400"/>
            <a:ext cx="3038899" cy="714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" y="87141"/>
            <a:ext cx="5874588" cy="277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0" y="3074618"/>
            <a:ext cx="366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문제 해결을 위해 순차적으로 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15771" y="1768415"/>
            <a:ext cx="461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파트를 통하여 </a:t>
            </a:r>
            <a:r>
              <a:rPr lang="en-US" altLang="ko-KR" dirty="0" err="1" smtClean="0"/>
              <a:t>PostMapping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479" y="2491409"/>
            <a:ext cx="6055743" cy="3428030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7884543" y="2026183"/>
            <a:ext cx="439948" cy="323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6128" y="5901145"/>
            <a:ext cx="441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이경우 이러한 창이 뜨면서 진행이 되지 않는 문제점이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920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0" y="818468"/>
            <a:ext cx="2724530" cy="752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91" y="172137"/>
            <a:ext cx="372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문제점을 우선 해결하기 위하여 </a:t>
            </a:r>
            <a:r>
              <a:rPr lang="en-US" altLang="ko-KR" dirty="0" err="1" smtClean="0"/>
              <a:t>RequestMapping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2" y="1953228"/>
            <a:ext cx="7551696" cy="1657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45" y="3847381"/>
            <a:ext cx="4960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이경우에도</a:t>
            </a:r>
            <a:r>
              <a:rPr lang="ko-KR" altLang="en-US" dirty="0" smtClean="0"/>
              <a:t> 동일하게 </a:t>
            </a:r>
            <a:r>
              <a:rPr lang="en-US" altLang="ko-KR" dirty="0" smtClean="0"/>
              <a:t>POST GET</a:t>
            </a:r>
            <a:r>
              <a:rPr lang="ko-KR" altLang="en-US" dirty="0" smtClean="0"/>
              <a:t>에러 및 </a:t>
            </a:r>
            <a:r>
              <a:rPr lang="ko-KR" altLang="en-US" dirty="0" err="1" smtClean="0"/>
              <a:t>유효값</a:t>
            </a:r>
            <a:r>
              <a:rPr lang="ko-KR" altLang="en-US" dirty="0" smtClean="0"/>
              <a:t> 문제 에러가 발생한다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992" y="104557"/>
            <a:ext cx="4501550" cy="2983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1" y="4745569"/>
            <a:ext cx="4258269" cy="65731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236234" y="4960189"/>
            <a:ext cx="1984075" cy="499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609" y="3470437"/>
            <a:ext cx="4777933" cy="33679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94694" y="5564038"/>
            <a:ext cx="1854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Post method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추가시</a:t>
            </a:r>
            <a:r>
              <a:rPr lang="ko-KR" altLang="en-US" dirty="0" smtClean="0"/>
              <a:t> 동일한 오류가 발생한다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125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1" y="158541"/>
            <a:ext cx="11689214" cy="1247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1" y="1570008"/>
            <a:ext cx="5538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뜨는 이유에 대해 분석이 필요할 꺼 같음</a:t>
            </a:r>
            <a:r>
              <a:rPr lang="en-US" altLang="ko-KR" dirty="0" smtClean="0"/>
              <a:t>/</a:t>
            </a:r>
          </a:p>
          <a:p>
            <a:endParaRPr lang="en-US" altLang="ko-KR" dirty="0"/>
          </a:p>
          <a:p>
            <a:r>
              <a:rPr lang="en-US" altLang="ko-KR" dirty="0" smtClean="0"/>
              <a:t>Properties </a:t>
            </a:r>
            <a:r>
              <a:rPr lang="ko-KR" altLang="en-US" dirty="0" smtClean="0"/>
              <a:t>기준으로 에러가 발생하는 거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Xml </a:t>
            </a:r>
            <a:r>
              <a:rPr lang="ko-KR" altLang="en-US" dirty="0" smtClean="0"/>
              <a:t>기준으로 에러가 </a:t>
            </a:r>
            <a:r>
              <a:rPr lang="ko-KR" altLang="en-US" dirty="0" err="1" smtClean="0"/>
              <a:t>발생하는거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9943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92"/>
            <a:ext cx="10002976" cy="276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517" y="785004"/>
            <a:ext cx="1042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창이 뜨면서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가 진행이 안되는 거라 예상됨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3517" y="12674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https://deeds-not-words.tistory.com/entry/%EC%8A%A4%ED%94%84%EB%A7%81-%EC%97%90%EB%9F%AC-Request-method-POST-not-supported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516" y="2467784"/>
            <a:ext cx="118268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Ubuntu Condensed"/>
              </a:rPr>
              <a:t>원 인</a:t>
            </a:r>
            <a:endParaRPr lang="en-US" altLang="ko-KR" dirty="0" smtClean="0">
              <a:solidFill>
                <a:srgbClr val="333333"/>
              </a:solidFill>
              <a:latin typeface="Ubuntu Condensed"/>
            </a:endParaRPr>
          </a:p>
          <a:p>
            <a:endParaRPr lang="en-US" altLang="ko-KR" dirty="0" smtClean="0">
              <a:solidFill>
                <a:srgbClr val="333333"/>
              </a:solidFill>
              <a:latin typeface="Ubuntu Condensed"/>
            </a:endParaRPr>
          </a:p>
          <a:p>
            <a:r>
              <a:rPr lang="ko-KR" altLang="en-US" dirty="0" smtClean="0">
                <a:solidFill>
                  <a:srgbClr val="333333"/>
                </a:solidFill>
                <a:latin typeface="Ubuntu Condensed"/>
              </a:rPr>
              <a:t>①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  </a:t>
            </a:r>
            <a:r>
              <a:rPr lang="en-US" altLang="ko-KR" dirty="0" err="1">
                <a:solidFill>
                  <a:srgbClr val="333333"/>
                </a:solidFill>
                <a:latin typeface="Ubuntu Condensed"/>
              </a:rPr>
              <a:t>jsp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페이지에서 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&lt;button&gt; 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태그에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type="button" ( &lt;button type="button"&gt;~&lt;/button&gt; )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을 설정해주지 않을 경우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, 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버튼을 누르게 되면 바로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controller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로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submit 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된다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단순히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submit 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하는 것이 아닌 다른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event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와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logic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이 있다면 에러가 발생할 수 있다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.</a:t>
            </a:r>
            <a:endParaRPr lang="ko-KR" altLang="en-US" dirty="0">
              <a:solidFill>
                <a:srgbClr val="000000"/>
              </a:solidFill>
              <a:latin typeface="Ubuntu Condensed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</a:t>
            </a:r>
          </a:p>
          <a:p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</a:t>
            </a:r>
          </a:p>
          <a:p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②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@</a:t>
            </a:r>
            <a:r>
              <a:rPr lang="en-US" altLang="ko-KR" dirty="0" err="1">
                <a:solidFill>
                  <a:srgbClr val="333333"/>
                </a:solidFill>
                <a:latin typeface="Ubuntu Condensed"/>
              </a:rPr>
              <a:t>RequestMapping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 annotation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을 사용할 경우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, view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와 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controller</a:t>
            </a:r>
            <a:r>
              <a:rPr lang="ko-KR" altLang="en-US" dirty="0">
                <a:solidFill>
                  <a:srgbClr val="333333"/>
                </a:solidFill>
                <a:latin typeface="Ubuntu Condensed"/>
              </a:rPr>
              <a:t>의 전송 방식이 맞지 않을 때 위와 같은 에러가 발생할 수 있다</a:t>
            </a:r>
            <a:r>
              <a:rPr lang="en-US" altLang="ko-KR" dirty="0">
                <a:solidFill>
                  <a:srgbClr val="333333"/>
                </a:solidFill>
                <a:latin typeface="Ubuntu Condensed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Ubuntu Condense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6" y="5181107"/>
            <a:ext cx="5658640" cy="619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516" y="6081623"/>
            <a:ext cx="841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 방안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203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0" y="585162"/>
            <a:ext cx="3800245" cy="24958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91" y="120770"/>
            <a:ext cx="74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동일한 증상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400" y="3081060"/>
            <a:ext cx="818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해결방법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송왕호</a:t>
            </a:r>
            <a:r>
              <a:rPr lang="ko-KR" altLang="en-US" dirty="0" smtClean="0"/>
              <a:t> 박사님이 주신 자료 전체를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sdk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제외</a:t>
            </a:r>
            <a:r>
              <a:rPr lang="en-US" altLang="ko-KR" dirty="0" smtClean="0"/>
              <a:t>) static </a:t>
            </a:r>
            <a:r>
              <a:rPr lang="ko-KR" altLang="en-US" dirty="0" smtClean="0"/>
              <a:t>폴더에 </a:t>
            </a:r>
            <a:r>
              <a:rPr lang="ko-KR" altLang="en-US" dirty="0" err="1" smtClean="0"/>
              <a:t>넣은후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uploader~~ </a:t>
            </a:r>
            <a:r>
              <a:rPr lang="ko-KR" altLang="en-US" dirty="0" smtClean="0"/>
              <a:t>경고문은 뜨나 정상적으로 이용 가능한 창 나옴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891" y="3950898"/>
            <a:ext cx="5512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해결해야할 문제</a:t>
            </a:r>
            <a:r>
              <a:rPr lang="en-US" altLang="ko-KR" dirty="0" smtClean="0"/>
              <a:t>: localhost:8080 </a:t>
            </a:r>
            <a:r>
              <a:rPr lang="ko-KR" altLang="en-US" dirty="0" smtClean="0"/>
              <a:t>내용을 해결 해야함</a:t>
            </a:r>
            <a:r>
              <a:rPr lang="en-US" altLang="ko-KR" dirty="0" smtClean="0"/>
              <a:t>--&gt; </a:t>
            </a:r>
            <a:r>
              <a:rPr lang="ko-KR" altLang="en-US" dirty="0" err="1" smtClean="0"/>
              <a:t>해결후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에서 작동하는 것을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구축해야함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3400" y="49001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Synchronous</a:t>
            </a:r>
            <a:r>
              <a:rPr lang="ko-KR" altLang="en-US" dirty="0"/>
              <a:t> </a:t>
            </a:r>
            <a:r>
              <a:rPr lang="ko-KR" altLang="en-US" dirty="0" err="1"/>
              <a:t>XMLHttpRequest</a:t>
            </a:r>
            <a:r>
              <a:rPr lang="ko-KR" altLang="en-US" dirty="0"/>
              <a:t> </a:t>
            </a:r>
            <a:r>
              <a:rPr lang="ko-KR" altLang="en-US" dirty="0" err="1"/>
              <a:t>on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 </a:t>
            </a:r>
            <a:r>
              <a:rPr lang="ko-KR" altLang="en-US" dirty="0" err="1"/>
              <a:t>thread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deprecated</a:t>
            </a:r>
            <a:r>
              <a:rPr lang="ko-KR" altLang="en-US" dirty="0"/>
              <a:t> </a:t>
            </a:r>
            <a:r>
              <a:rPr lang="ko-KR" altLang="en-US" dirty="0" err="1"/>
              <a:t>because</a:t>
            </a:r>
            <a:r>
              <a:rPr lang="ko-KR" altLang="en-US" dirty="0"/>
              <a:t> of </a:t>
            </a:r>
            <a:r>
              <a:rPr lang="ko-KR" altLang="en-US" dirty="0" err="1"/>
              <a:t>its</a:t>
            </a:r>
            <a:r>
              <a:rPr lang="ko-KR" altLang="en-US" dirty="0"/>
              <a:t> </a:t>
            </a:r>
            <a:r>
              <a:rPr lang="ko-KR" altLang="en-US" dirty="0" err="1"/>
              <a:t>detrimental</a:t>
            </a:r>
            <a:r>
              <a:rPr lang="ko-KR" altLang="en-US" dirty="0"/>
              <a:t> </a:t>
            </a:r>
            <a:r>
              <a:rPr lang="ko-KR" altLang="en-US" dirty="0" err="1"/>
              <a:t>effects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end</a:t>
            </a:r>
            <a:r>
              <a:rPr lang="ko-KR" altLang="en-US" dirty="0"/>
              <a:t> </a:t>
            </a:r>
            <a:r>
              <a:rPr lang="ko-KR" altLang="en-US" dirty="0" err="1"/>
              <a:t>user's</a:t>
            </a:r>
            <a:r>
              <a:rPr lang="ko-KR" altLang="en-US" dirty="0"/>
              <a:t> </a:t>
            </a:r>
            <a:r>
              <a:rPr lang="ko-KR" altLang="en-US" dirty="0" err="1"/>
              <a:t>experience</a:t>
            </a:r>
            <a:r>
              <a:rPr lang="ko-KR" alt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4535" y="4900107"/>
            <a:ext cx="3148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문제가 </a:t>
            </a:r>
            <a:r>
              <a:rPr lang="ko-KR" altLang="en-US" dirty="0" err="1" smtClean="0"/>
              <a:t>실행시마다</a:t>
            </a:r>
            <a:r>
              <a:rPr lang="ko-KR" altLang="en-US" dirty="0" smtClean="0"/>
              <a:t> 동일하게 발생함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이것 대문에 </a:t>
            </a:r>
            <a:r>
              <a:rPr lang="en-US" altLang="ko-KR" dirty="0" smtClean="0"/>
              <a:t>Uploader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설정값이</a:t>
            </a:r>
            <a:r>
              <a:rPr lang="ko-KR" altLang="en-US" dirty="0" smtClean="0"/>
              <a:t> 올바르지 않습니다 창이 발생하는 것 같다고 예상됨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17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6" y="113412"/>
            <a:ext cx="4401164" cy="2438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76" y="2552152"/>
            <a:ext cx="309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Upload</a:t>
            </a:r>
            <a:r>
              <a:rPr lang="ko-KR" altLang="en-US" dirty="0" smtClean="0"/>
              <a:t>의 경우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2" y="122938"/>
            <a:ext cx="4305901" cy="2429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1132" y="2736818"/>
            <a:ext cx="261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Formupload</a:t>
            </a:r>
            <a:r>
              <a:rPr lang="ko-KR" altLang="en-US" dirty="0" smtClean="0"/>
              <a:t>의 경우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76" y="3290816"/>
            <a:ext cx="6952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증상은 같고 원인은 같으나 링크가 다름</a:t>
            </a:r>
            <a:r>
              <a:rPr lang="en-US" altLang="ko-KR" dirty="0" smtClean="0"/>
              <a:t>? </a:t>
            </a:r>
            <a:r>
              <a:rPr lang="ko-KR" altLang="en-US" dirty="0" smtClean="0"/>
              <a:t>원인은</a:t>
            </a:r>
            <a:r>
              <a:rPr lang="en-US" altLang="ko-KR" dirty="0" smtClean="0"/>
              <a:t>??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XML </a:t>
            </a:r>
            <a:r>
              <a:rPr lang="ko-KR" altLang="en-US" dirty="0" smtClean="0"/>
              <a:t>파일의 설정을 확인할 필요성이 생김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9576" y="4086713"/>
            <a:ext cx="838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검색해보면 </a:t>
            </a:r>
            <a:r>
              <a:rPr lang="en-US" altLang="ko-KR" dirty="0" smtClean="0"/>
              <a:t>DEXT5 </a:t>
            </a:r>
            <a:r>
              <a:rPr lang="ko-KR" altLang="en-US" dirty="0" smtClean="0"/>
              <a:t>설정관련하여 나옴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DEXT5 </a:t>
            </a:r>
            <a:r>
              <a:rPr lang="ko-KR" altLang="en-US" dirty="0" smtClean="0"/>
              <a:t>관련해서 문제가 발생한 것 같다는 예상이 됨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76" y="5092146"/>
            <a:ext cx="679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DEXT5 Spring </a:t>
            </a:r>
            <a:r>
              <a:rPr lang="ko-KR" altLang="en-US" dirty="0" smtClean="0"/>
              <a:t>연동 관련해서 찾아봐야 </a:t>
            </a:r>
            <a:r>
              <a:rPr lang="ko-KR" altLang="en-US" dirty="0" err="1" smtClean="0"/>
              <a:t>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89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034" y="439947"/>
            <a:ext cx="676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에러창</a:t>
            </a:r>
            <a:r>
              <a:rPr lang="ko-KR" altLang="en-US" dirty="0" smtClean="0"/>
              <a:t> 발생 방식을 통일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809279"/>
            <a:ext cx="6909758" cy="3915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9343" y="5003321"/>
            <a:ext cx="5495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upload.html </a:t>
            </a:r>
            <a:r>
              <a:rPr lang="ko-KR" altLang="en-US" dirty="0" smtClean="0"/>
              <a:t>방식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이경우 </a:t>
            </a:r>
            <a:r>
              <a:rPr lang="en-US" altLang="ko-KR" dirty="0" err="1" smtClean="0"/>
              <a:t>handlerUrl</a:t>
            </a:r>
            <a:r>
              <a:rPr lang="ko-KR" altLang="en-US" dirty="0" smtClean="0"/>
              <a:t>을 고정하여 부르는 문제점이 있음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링크가 바뀌거나 </a:t>
            </a:r>
            <a:r>
              <a:rPr lang="ko-KR" altLang="en-US" dirty="0" err="1" smtClean="0"/>
              <a:t>그럴경우</a:t>
            </a:r>
            <a:r>
              <a:rPr lang="ko-KR" altLang="en-US" dirty="0" smtClean="0"/>
              <a:t> 부르기 </a:t>
            </a:r>
            <a:r>
              <a:rPr lang="ko-KR" altLang="en-US" dirty="0" err="1" smtClean="0"/>
              <a:t>힘들게됨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12" y="725999"/>
            <a:ext cx="5675707" cy="427732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493698" y="2182483"/>
            <a:ext cx="1587260" cy="698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61912" y="1858457"/>
            <a:ext cx="169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개선된 양식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67887" y="5244860"/>
            <a:ext cx="5753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Url</a:t>
            </a:r>
            <a:r>
              <a:rPr lang="ko-KR" altLang="en-US" dirty="0" smtClean="0"/>
              <a:t>을 캡슐화 하여 </a:t>
            </a:r>
            <a:r>
              <a:rPr lang="en-US" altLang="ko-KR" dirty="0" err="1" smtClean="0"/>
              <a:t>tempPath</a:t>
            </a:r>
            <a:r>
              <a:rPr lang="ko-KR" altLang="en-US" dirty="0" smtClean="0"/>
              <a:t>에서 불러와 링크를 </a:t>
            </a:r>
            <a:r>
              <a:rPr lang="ko-KR" altLang="en-US" dirty="0" err="1" smtClean="0"/>
              <a:t>부르도록함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주소가 </a:t>
            </a:r>
            <a:r>
              <a:rPr lang="ko-KR" altLang="en-US" dirty="0" err="1" smtClean="0"/>
              <a:t>바뀔경우에도</a:t>
            </a:r>
            <a:r>
              <a:rPr lang="ko-KR" altLang="en-US" dirty="0" smtClean="0"/>
              <a:t> 동일하게 접근이 가능토록 개선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221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287" y="198408"/>
            <a:ext cx="5512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방식의 경우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형식으로 바로 불리는 형식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현재 우리의 방식은 </a:t>
            </a:r>
            <a:r>
              <a:rPr lang="en-US" altLang="ko-KR" dirty="0" smtClean="0"/>
              <a:t>Spring</a:t>
            </a:r>
            <a:r>
              <a:rPr lang="ko-KR" altLang="en-US" dirty="0" smtClean="0"/>
              <a:t>방식이므로 많이 다름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1121738"/>
            <a:ext cx="4629796" cy="57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298" y="1932317"/>
            <a:ext cx="566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고로 해당 </a:t>
            </a:r>
            <a:r>
              <a:rPr lang="en-US" altLang="ko-KR" dirty="0" smtClean="0"/>
              <a:t>“/~~~” </a:t>
            </a:r>
            <a:r>
              <a:rPr lang="ko-KR" altLang="en-US" dirty="0" smtClean="0"/>
              <a:t>주소에 </a:t>
            </a:r>
            <a:r>
              <a:rPr lang="en-US" altLang="ko-KR" dirty="0" err="1" smtClean="0"/>
              <a:t>th:src</a:t>
            </a:r>
            <a:r>
              <a:rPr lang="en-US" altLang="ko-KR" dirty="0" smtClean="0"/>
              <a:t>{@~~~} </a:t>
            </a:r>
            <a:r>
              <a:rPr lang="ko-KR" altLang="en-US" dirty="0" smtClean="0"/>
              <a:t>기능을 구현하도록 해봄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67887" y="448574"/>
            <a:ext cx="5469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 순서</a:t>
            </a:r>
            <a:endParaRPr lang="en-US" altLang="ko-KR" dirty="0" smtClean="0"/>
          </a:p>
          <a:p>
            <a:r>
              <a:rPr lang="en-US" altLang="ko-KR" dirty="0" smtClean="0"/>
              <a:t>1. script 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thymeleaf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할 수 있도록 수정</a:t>
            </a:r>
            <a:endParaRPr lang="en-US" altLang="ko-KR" dirty="0" smtClean="0"/>
          </a:p>
          <a:p>
            <a:r>
              <a:rPr lang="en-US" altLang="ko-KR" dirty="0" smtClean="0"/>
              <a:t>2. Script 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th:src</a:t>
            </a:r>
            <a:r>
              <a:rPr lang="ko-KR" altLang="en-US" dirty="0" smtClean="0"/>
              <a:t>를 사용하여 링크를 </a:t>
            </a:r>
            <a:r>
              <a:rPr lang="ko-KR" altLang="en-US" dirty="0" err="1" smtClean="0"/>
              <a:t>불러오도록함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" y="4242099"/>
            <a:ext cx="3972479" cy="2000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2912" y="3770546"/>
            <a:ext cx="7958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</a:t>
            </a:r>
            <a:r>
              <a:rPr lang="ko-KR" altLang="en-US" dirty="0" smtClean="0"/>
              <a:t>gorokke.tistory.com/170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통해 스크립트 내에서 </a:t>
            </a:r>
            <a:r>
              <a:rPr lang="ko-KR" altLang="en-US" dirty="0" err="1" smtClean="0"/>
              <a:t>쓸수</a:t>
            </a:r>
            <a:r>
              <a:rPr lang="ko-KR" altLang="en-US" dirty="0" smtClean="0"/>
              <a:t> 있도록 수정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034" y="3243532"/>
            <a:ext cx="420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순서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해결법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07034" y="4665936"/>
            <a:ext cx="33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https://solbel.tistory.com/1449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912" y="5163078"/>
            <a:ext cx="572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링크를 통해 </a:t>
            </a:r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이벤트시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thymeleaf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이벤트를 이용할 수 있도록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246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450" y="647783"/>
            <a:ext cx="354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https://offbyone.tistory.com/235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450" y="60385"/>
            <a:ext cx="614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ajaxpageLoad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789" y="139653"/>
            <a:ext cx="2067213" cy="2191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0" y="1235181"/>
            <a:ext cx="4401164" cy="2438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528" y="3864634"/>
            <a:ext cx="346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해당창이</a:t>
            </a:r>
            <a:r>
              <a:rPr lang="ko-KR" altLang="en-US" dirty="0" smtClean="0"/>
              <a:t> 자꾸 뜨는 원인</a:t>
            </a:r>
            <a:endParaRPr lang="ko-KR" altLang="en-US" dirty="0"/>
          </a:p>
        </p:txBody>
      </p:sp>
      <p:cxnSp>
        <p:nvCxnSpPr>
          <p:cNvPr id="8" name="꺾인 연결선 7"/>
          <p:cNvCxnSpPr>
            <a:stCxn id="6" idx="3"/>
            <a:endCxn id="4" idx="1"/>
          </p:cNvCxnSpPr>
          <p:nvPr/>
        </p:nvCxnSpPr>
        <p:spPr>
          <a:xfrm flipV="1">
            <a:off x="3640664" y="1235181"/>
            <a:ext cx="2335125" cy="28141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75789" y="2548775"/>
            <a:ext cx="551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자체에서</a:t>
            </a:r>
            <a:r>
              <a:rPr lang="en-US" altLang="ko-KR" dirty="0"/>
              <a:t> </a:t>
            </a:r>
            <a:r>
              <a:rPr lang="en-US" altLang="ko-KR" dirty="0" smtClean="0"/>
              <a:t>handler </a:t>
            </a:r>
            <a:r>
              <a:rPr lang="ko-KR" altLang="en-US" dirty="0" smtClean="0"/>
              <a:t>폴더를 불러오지 못함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없으니 </a:t>
            </a:r>
            <a:r>
              <a:rPr lang="ko-KR" altLang="en-US" dirty="0" err="1" smtClean="0"/>
              <a:t>못부르는게</a:t>
            </a:r>
            <a:r>
              <a:rPr lang="ko-KR" altLang="en-US" dirty="0" smtClean="0"/>
              <a:t> 맞음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0" y="4421791"/>
            <a:ext cx="5525271" cy="3048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4452" y="4713776"/>
            <a:ext cx="21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링크 추가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2673" y="5289838"/>
            <a:ext cx="449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전혀 </a:t>
            </a:r>
            <a:r>
              <a:rPr lang="ko-KR" altLang="en-US" dirty="0" err="1" smtClean="0"/>
              <a:t>관련없음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원인이 뭐지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cxnSp>
        <p:nvCxnSpPr>
          <p:cNvPr id="16" name="꺾인 연결선 15"/>
          <p:cNvCxnSpPr>
            <a:stCxn id="13" idx="1"/>
            <a:endCxn id="14" idx="1"/>
          </p:cNvCxnSpPr>
          <p:nvPr/>
        </p:nvCxnSpPr>
        <p:spPr>
          <a:xfrm rot="10800000" flipH="1" flipV="1">
            <a:off x="474451" y="4898442"/>
            <a:ext cx="218221" cy="576062"/>
          </a:xfrm>
          <a:prstGeom prst="bentConnector3">
            <a:avLst>
              <a:gd name="adj1" fmla="val -104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94" y="3413172"/>
            <a:ext cx="4887007" cy="209579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17" idx="2"/>
          </p:cNvCxnSpPr>
          <p:nvPr/>
        </p:nvCxnSpPr>
        <p:spPr>
          <a:xfrm>
            <a:off x="9132498" y="3622751"/>
            <a:ext cx="184030" cy="6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008" y="4233966"/>
            <a:ext cx="5733985" cy="23530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833684" y="6488668"/>
            <a:ext cx="6597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https://developer.mozilla.org/ko/docs/Web/HTTP/Status/405</a:t>
            </a:r>
          </a:p>
        </p:txBody>
      </p:sp>
    </p:spTree>
    <p:extLst>
      <p:ext uri="{BB962C8B-B14F-4D97-AF65-F5344CB8AC3E}">
        <p14:creationId xmlns:p14="http://schemas.microsoft.com/office/powerpoint/2010/main" val="2669846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6966" y="87066"/>
            <a:ext cx="3732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https://zkim0115.tistory.com/1642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966" y="456398"/>
            <a:ext cx="895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폴더 전체에 쓰기 권한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매뉴얼 대로 다시 처음부터 작성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58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560" y="646176"/>
            <a:ext cx="112654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확인결과 주어진 코드의 경우 노드의 시각화 및 연결선의 시각화가 있었으나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베이스로 잡은 코드의 경우 따로 없던 차이점을 가지고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고로 내가 기초로 삼은 코드에는 없는 링크 시각화 및 노드 시각화코드를 복사하여 붙여 넣었으나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오히려 화면이 출력되지 않는 문제점이 발생하였다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F12</a:t>
            </a:r>
            <a:r>
              <a:rPr lang="ko-KR" altLang="en-US" dirty="0" smtClean="0"/>
              <a:t>를 눌러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창을 확인해보니 노드생성코드중 </a:t>
            </a:r>
            <a:r>
              <a:rPr lang="en-US" altLang="ko-KR" dirty="0" smtClean="0"/>
              <a:t>.style(“fill”, d=&gt;</a:t>
            </a:r>
            <a:r>
              <a:rPr lang="en-US" altLang="ko-KR" dirty="0" err="1" smtClean="0"/>
              <a:t>colorScale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d.group</a:t>
            </a:r>
            <a:r>
              <a:rPr lang="en-US" altLang="ko-KR" dirty="0" smtClean="0"/>
              <a:t>)) </a:t>
            </a:r>
            <a:r>
              <a:rPr lang="ko-KR" altLang="en-US" dirty="0" smtClean="0"/>
              <a:t>이라는 코드로 인해 생성이 안되는 문제가 발생하였다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문제를 붙잡기 전에 우선 정상적으로 출력이 되는지를 </a:t>
            </a:r>
            <a:r>
              <a:rPr lang="ko-KR" altLang="en-US" dirty="0" err="1" smtClean="0"/>
              <a:t>확인하여야했으며</a:t>
            </a:r>
            <a:r>
              <a:rPr lang="en-US" altLang="ko-KR" dirty="0" smtClean="0"/>
              <a:t>, </a:t>
            </a:r>
            <a:r>
              <a:rPr lang="en-US" altLang="ko-KR" dirty="0" smtClean="0">
                <a:hlinkClick r:id="rId2"/>
              </a:rPr>
              <a:t>https://m.blog.naver.com/PostView.naver?isHttpsRedirect=true&amp;blogId=sol9501&amp;logNo=220193438697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링크를 통해 </a:t>
            </a:r>
            <a:r>
              <a:rPr lang="en-US" altLang="ko-KR" dirty="0" smtClean="0"/>
              <a:t>style(“fill”, “16</a:t>
            </a:r>
            <a:r>
              <a:rPr lang="ko-KR" altLang="en-US" dirty="0" smtClean="0"/>
              <a:t>진수 색</a:t>
            </a:r>
            <a:r>
              <a:rPr lang="en-US" altLang="ko-KR" dirty="0"/>
              <a:t>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”)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단일색이지만 정상적으로 출력이 된다는 점을 파악하여 색을 입힌 후 단색이지만 정상적으로 출력을 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다른 문제는 </a:t>
            </a:r>
            <a:r>
              <a:rPr lang="ko-KR" altLang="en-US" dirty="0" err="1" smtClean="0"/>
              <a:t>만들어야할</a:t>
            </a:r>
            <a:r>
              <a:rPr lang="ko-KR" altLang="en-US" dirty="0" smtClean="0"/>
              <a:t> 코드의 경우 화살표와 함께 연결된 파트에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출력이 되었으나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내가 구현한 코드의 경우 노드는 정상적으로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등이 출력되었으나</a:t>
            </a:r>
            <a:r>
              <a:rPr lang="en-US" altLang="ko-KR" dirty="0" smtClean="0"/>
              <a:t>, Link</a:t>
            </a:r>
            <a:r>
              <a:rPr lang="ko-KR" altLang="en-US" dirty="0" smtClean="0"/>
              <a:t>의 경우 화살표는 출력되나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출력되지 않은 문제점이 있었다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문제점을 찾기 위해 기존코드에서 일일이 하나씩 주석처리하여 어디가 출력을 담당하는지 파악하였으며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부분이</a:t>
            </a:r>
            <a:r>
              <a:rPr lang="en-US" altLang="ko-KR" dirty="0"/>
              <a:t>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edgepaths</a:t>
            </a:r>
            <a:r>
              <a:rPr lang="ko-KR" altLang="en-US" dirty="0" err="1" smtClean="0"/>
              <a:t>인점을</a:t>
            </a:r>
            <a:r>
              <a:rPr lang="ko-KR" altLang="en-US" dirty="0" smtClean="0"/>
              <a:t> 파악하고 해당 부분을 </a:t>
            </a:r>
            <a:r>
              <a:rPr lang="ko-KR" altLang="en-US" dirty="0" err="1" smtClean="0"/>
              <a:t>넣은후</a:t>
            </a:r>
            <a:r>
              <a:rPr lang="ko-KR" altLang="en-US" dirty="0" smtClean="0"/>
              <a:t> 정상적으로 화살표 및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출력됨을 확인 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0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396" y="181154"/>
            <a:ext cx="745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스프링에서 외부 프로그램을 적용 시키는 방법을 체크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550486"/>
            <a:ext cx="4286848" cy="2495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396" y="3092550"/>
            <a:ext cx="712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스프링의 경우 </a:t>
            </a:r>
            <a:r>
              <a:rPr lang="en-US" altLang="ko-KR" smtClean="0"/>
              <a:t>html js </a:t>
            </a:r>
            <a:r>
              <a:rPr lang="ko-KR" altLang="en-US" smtClean="0"/>
              <a:t>까진 정상적으로 불러오나 </a:t>
            </a:r>
            <a:r>
              <a:rPr lang="en-US" altLang="ko-KR" smtClean="0"/>
              <a:t>jsp</a:t>
            </a:r>
            <a:r>
              <a:rPr lang="ko-KR" altLang="en-US" smtClean="0"/>
              <a:t>의 경우 못불러오는 것일 수도 있다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스프링에서 </a:t>
            </a:r>
            <a:r>
              <a:rPr lang="en-US" altLang="ko-KR" smtClean="0">
                <a:sym typeface="Wingdings" panose="05000000000000000000" pitchFamily="2" charset="2"/>
              </a:rPr>
              <a:t>jsp</a:t>
            </a:r>
            <a:r>
              <a:rPr lang="ko-KR" altLang="en-US" smtClean="0">
                <a:sym typeface="Wingdings" panose="05000000000000000000" pitchFamily="2" charset="2"/>
              </a:rPr>
              <a:t>파일을 불러오는 방법 탐색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17368" y="1046502"/>
            <a:ext cx="4337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https://datacodingschool.tistory.com/73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7368" y="697832"/>
            <a:ext cx="522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스프링에서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 방법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17368" y="1351524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https://lelecoder.com/81</a:t>
            </a:r>
          </a:p>
        </p:txBody>
      </p:sp>
    </p:spTree>
    <p:extLst>
      <p:ext uri="{BB962C8B-B14F-4D97-AF65-F5344CB8AC3E}">
        <p14:creationId xmlns:p14="http://schemas.microsoft.com/office/powerpoint/2010/main" val="37644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232" y="348916"/>
            <a:ext cx="641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예상대로 스프링에서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불러오지 못하여 로딩이 안되는 것 같음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2" y="1588009"/>
            <a:ext cx="10936226" cy="2286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516" y="1169470"/>
            <a:ext cx="394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232" y="3874328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</a:t>
            </a:r>
            <a:r>
              <a:rPr lang="en-US" altLang="ko-KR" dirty="0" err="1" smtClean="0"/>
              <a:t>test.jsp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최초로 시행되기에 해당 위치에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로 넘어가는 링크를 작성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6" y="4467090"/>
            <a:ext cx="5506218" cy="1562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2063" y="4467090"/>
            <a:ext cx="530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작성후</a:t>
            </a:r>
            <a:r>
              <a:rPr lang="ko-KR" altLang="en-US" dirty="0" smtClean="0"/>
              <a:t> 이동시 정상적으로 </a:t>
            </a:r>
            <a:r>
              <a:rPr lang="ko-KR" altLang="en-US" dirty="0" err="1" smtClean="0"/>
              <a:t>작동될경우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Test.jsp</a:t>
            </a:r>
            <a:r>
              <a:rPr lang="ko-KR" altLang="en-US" dirty="0" smtClean="0"/>
              <a:t>출력이 되어야 하나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731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9288" cy="6292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90547" y="240632"/>
            <a:ext cx="2935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ko-KR" altLang="en-US" dirty="0" smtClean="0"/>
              <a:t> 화이트 라벨 </a:t>
            </a:r>
            <a:r>
              <a:rPr lang="ko-KR" altLang="en-US" dirty="0" err="1" smtClean="0"/>
              <a:t>오류창이</a:t>
            </a:r>
            <a:r>
              <a:rPr lang="ko-KR" altLang="en-US" dirty="0" smtClean="0"/>
              <a:t> 발생함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고로 </a:t>
            </a:r>
            <a:r>
              <a:rPr lang="en-US" altLang="ko-KR" dirty="0" smtClean="0"/>
              <a:t>Spring </a:t>
            </a:r>
            <a:r>
              <a:rPr lang="ko-KR" altLang="en-US" dirty="0" err="1" smtClean="0"/>
              <a:t>서버내에서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만 </a:t>
            </a:r>
            <a:r>
              <a:rPr lang="ko-KR" altLang="en-US" dirty="0" err="1" smtClean="0"/>
              <a:t>불러올수</a:t>
            </a:r>
            <a:r>
              <a:rPr lang="ko-KR" altLang="en-US" dirty="0" smtClean="0"/>
              <a:t> 있다면 해당 문제에 대한 해결 방법에 대해 좀더 접근이 가능 할 수 있다고 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590547" y="423174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https://springboot.cloud/3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0547" y="3585411"/>
            <a:ext cx="3176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오류 해결을 위한 </a:t>
            </a:r>
            <a:r>
              <a:rPr lang="ko-KR" altLang="en-US" dirty="0" err="1" smtClean="0"/>
              <a:t>탐색중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583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7" y="187423"/>
            <a:ext cx="11015212" cy="5335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54842"/>
            <a:ext cx="1068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경우 </a:t>
            </a:r>
            <a:r>
              <a:rPr lang="en-US" altLang="ko-KR" dirty="0" smtClean="0"/>
              <a:t>templates </a:t>
            </a:r>
            <a:r>
              <a:rPr lang="ko-KR" altLang="en-US" dirty="0" err="1" smtClean="0"/>
              <a:t>폴더안에서</a:t>
            </a:r>
            <a:r>
              <a:rPr lang="ko-KR" altLang="en-US" dirty="0" smtClean="0"/>
              <a:t> 작동이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418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053" y="409074"/>
            <a:ext cx="9553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구현 순서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JSP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test.jsp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이동후</a:t>
            </a:r>
            <a:r>
              <a:rPr lang="ko-KR" altLang="en-US" dirty="0" smtClean="0"/>
              <a:t> 정상 출력되게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</a:t>
            </a:r>
            <a:r>
              <a:rPr lang="ko-KR" altLang="en-US" dirty="0" err="1" smtClean="0"/>
              <a:t>출력기능을</a:t>
            </a:r>
            <a:r>
              <a:rPr lang="ko-KR" altLang="en-US" dirty="0" smtClean="0"/>
              <a:t> 바탕으로 현재 </a:t>
            </a:r>
            <a:r>
              <a:rPr lang="ko-KR" altLang="en-US" dirty="0" err="1" smtClean="0"/>
              <a:t>오류창을</a:t>
            </a:r>
            <a:r>
              <a:rPr lang="ko-KR" altLang="en-US" dirty="0" smtClean="0"/>
              <a:t> 발생하지 않도록 수정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, html </a:t>
            </a:r>
            <a:r>
              <a:rPr lang="ko-KR" altLang="en-US" dirty="0" smtClean="0"/>
              <a:t>파일로 변경하여 부합된 코드 구현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82053" y="1701736"/>
            <a:ext cx="354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https://offbyone.tistory.com/409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0337" y="2346158"/>
            <a:ext cx="944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링크가 </a:t>
            </a:r>
            <a:r>
              <a:rPr lang="ko-KR" altLang="en-US" dirty="0" err="1" smtClean="0"/>
              <a:t>안나오는</a:t>
            </a:r>
            <a:r>
              <a:rPr lang="ko-KR" altLang="en-US" dirty="0" smtClean="0"/>
              <a:t> 이유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th:href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test.jsp</a:t>
            </a:r>
            <a:r>
              <a:rPr lang="ko-KR" altLang="en-US" dirty="0" smtClean="0"/>
              <a:t>를 호출하였으나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test.jsp</a:t>
            </a:r>
            <a:r>
              <a:rPr lang="ko-KR" altLang="en-US" dirty="0" smtClean="0"/>
              <a:t>의 위치는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-main-</a:t>
            </a:r>
            <a:r>
              <a:rPr lang="en-US" altLang="ko-KR" dirty="0" err="1" smtClean="0"/>
              <a:t>webapp</a:t>
            </a:r>
            <a:r>
              <a:rPr lang="en-US" altLang="ko-KR" dirty="0" smtClean="0"/>
              <a:t>-WEB-INF-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이므로 </a:t>
            </a:r>
            <a:r>
              <a:rPr lang="ko-KR" altLang="en-US" dirty="0" err="1" smtClean="0"/>
              <a:t>불러올수가</a:t>
            </a:r>
            <a:r>
              <a:rPr lang="ko-KR" altLang="en-US" dirty="0" smtClean="0"/>
              <a:t> 없음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2" y="3179064"/>
            <a:ext cx="5582759" cy="29450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1884" y="4126832"/>
            <a:ext cx="5378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ko-KR" altLang="en-US" dirty="0" err="1" smtClean="0"/>
              <a:t>주석처리된</a:t>
            </a:r>
            <a:r>
              <a:rPr lang="ko-KR" altLang="en-US" dirty="0" smtClean="0"/>
              <a:t> 코드를 통하면 정상적으로</a:t>
            </a:r>
            <a:r>
              <a:rPr lang="en-US" altLang="ko-KR" dirty="0"/>
              <a:t> </a:t>
            </a:r>
            <a:r>
              <a:rPr lang="en-US" altLang="ko-KR" dirty="0" err="1" smtClean="0"/>
              <a:t>index.jsp</a:t>
            </a:r>
            <a:r>
              <a:rPr lang="ko-KR" altLang="en-US" dirty="0" smtClean="0"/>
              <a:t>가 호출됨을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“</a:t>
            </a:r>
          </a:p>
          <a:p>
            <a:endParaRPr lang="en-US" altLang="ko-KR" dirty="0"/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호출로 인한 기존에 입력된 </a:t>
            </a:r>
            <a:r>
              <a:rPr lang="en-US" altLang="ko-KR" dirty="0" smtClean="0"/>
              <a:t>index.html</a:t>
            </a:r>
            <a:r>
              <a:rPr lang="ko-KR" altLang="en-US" dirty="0" smtClean="0"/>
              <a:t>의 호출이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697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442"/>
            <a:ext cx="1110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☆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불러오기 위해서는 </a:t>
            </a:r>
            <a:r>
              <a:rPr lang="en-US" altLang="ko-KR" dirty="0" err="1" smtClean="0"/>
              <a:t>templetes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폴더로 접근하여 정상적으로 출력하도록 </a:t>
            </a:r>
            <a:r>
              <a:rPr lang="ko-KR" altLang="en-US" dirty="0" err="1" smtClean="0"/>
              <a:t>만들어야함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767"/>
            <a:ext cx="8097380" cy="1143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4695" y="1997242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이거해도</a:t>
            </a:r>
            <a:r>
              <a:rPr lang="ko-KR" altLang="en-US" dirty="0" smtClean="0"/>
              <a:t> 안되는 이유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templetes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있을경우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자체를 </a:t>
            </a:r>
            <a:r>
              <a:rPr lang="ko-KR" altLang="en-US" dirty="0" err="1" smtClean="0"/>
              <a:t>못불러옴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정상 </a:t>
            </a:r>
            <a:r>
              <a:rPr lang="ko-KR" altLang="en-US" dirty="0" err="1" smtClean="0"/>
              <a:t>기능여부</a:t>
            </a:r>
            <a:r>
              <a:rPr lang="ko-KR" altLang="en-US" dirty="0" smtClean="0"/>
              <a:t> 확인을 위해서는 </a:t>
            </a:r>
            <a:r>
              <a:rPr lang="en-US" altLang="ko-KR" dirty="0" smtClean="0"/>
              <a:t>WEB-INF/handler/~~~.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가 정상적으로 출력되도록 </a:t>
            </a:r>
            <a:r>
              <a:rPr lang="ko-KR" altLang="en-US" dirty="0" err="1" smtClean="0"/>
              <a:t>조정해야함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조정후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변경하는것이</a:t>
            </a:r>
            <a:r>
              <a:rPr lang="ko-KR" altLang="en-US" dirty="0" smtClean="0"/>
              <a:t> 맞음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3347886"/>
            <a:ext cx="2381582" cy="266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695" y="3874168"/>
            <a:ext cx="33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이럴 경우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060" y="3254900"/>
            <a:ext cx="4439270" cy="2391109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5" idx="3"/>
            <a:endCxn id="7" idx="1"/>
          </p:cNvCxnSpPr>
          <p:nvPr/>
        </p:nvCxnSpPr>
        <p:spPr>
          <a:xfrm>
            <a:off x="2646277" y="3481255"/>
            <a:ext cx="351783" cy="96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9474" y="5931568"/>
            <a:ext cx="7988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이러한 창이 뜨면서 넘어가질 못함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방식으로 접근하여 해결할 필요가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절대 </a:t>
            </a:r>
            <a:r>
              <a:rPr lang="en-US" altLang="ko-KR" dirty="0" smtClean="0"/>
              <a:t>properties</a:t>
            </a:r>
            <a:r>
              <a:rPr lang="ko-KR" altLang="en-US" dirty="0" smtClean="0"/>
              <a:t>의 경로는 </a:t>
            </a:r>
            <a:r>
              <a:rPr lang="ko-KR" altLang="en-US" dirty="0" err="1" smtClean="0"/>
              <a:t>건들여서는</a:t>
            </a:r>
            <a:r>
              <a:rPr lang="ko-KR" altLang="en-US" dirty="0" smtClean="0"/>
              <a:t>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5480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6" y="210473"/>
            <a:ext cx="4505954" cy="1143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0305" y="348916"/>
            <a:ext cx="4283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시도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기존의 </a:t>
            </a:r>
            <a:r>
              <a:rPr lang="en-US" altLang="ko-KR" dirty="0" err="1" smtClean="0"/>
              <a:t>initxml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방식이 아닌 </a:t>
            </a:r>
            <a:r>
              <a:rPr lang="en-US" altLang="ko-KR" dirty="0" err="1" smtClean="0"/>
              <a:t>temppath</a:t>
            </a:r>
            <a:r>
              <a:rPr lang="ko-KR" altLang="en-US" dirty="0" smtClean="0"/>
              <a:t>을 통한 위치 변경 시도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0" y="2221166"/>
            <a:ext cx="4334480" cy="234347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1876926" y="1549245"/>
            <a:ext cx="671274" cy="5201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13421" y="2815389"/>
            <a:ext cx="4150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동일하게 뜨면서 진행 안됨</a:t>
            </a:r>
            <a:endParaRPr lang="en-US" altLang="ko-KR" dirty="0" smtClean="0"/>
          </a:p>
          <a:p>
            <a:r>
              <a:rPr lang="ko-KR" altLang="en-US" dirty="0" smtClean="0"/>
              <a:t>다른 방식으로 루트를 지정해야 할 꺼 같음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0" y="5004863"/>
            <a:ext cx="9078592" cy="1619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0960" y="5233737"/>
            <a:ext cx="87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사이트에서 </a:t>
            </a:r>
            <a:r>
              <a:rPr lang="en-US" altLang="ko-KR" dirty="0" smtClean="0"/>
              <a:t>Sample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기동시</a:t>
            </a:r>
            <a:r>
              <a:rPr lang="ko-KR" altLang="en-US" dirty="0" smtClean="0"/>
              <a:t> 해당 문구는 </a:t>
            </a:r>
            <a:r>
              <a:rPr lang="ko-KR" altLang="en-US" dirty="0" err="1" smtClean="0"/>
              <a:t>안뜸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/>
              <a:t>서버에서 반응을 하지 않아 오류가 </a:t>
            </a:r>
            <a:r>
              <a:rPr lang="ko-KR" altLang="en-US" dirty="0" err="1" smtClean="0"/>
              <a:t>발생하는걸로</a:t>
            </a:r>
            <a:r>
              <a:rPr lang="ko-KR" altLang="en-US" dirty="0" smtClean="0"/>
              <a:t> 여겨짐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539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9.24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41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49" y="207034"/>
            <a:ext cx="10748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해결 방안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templates</a:t>
            </a:r>
            <a:r>
              <a:rPr lang="ko-KR" altLang="en-US" dirty="0" smtClean="0"/>
              <a:t>위치와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위치가 현저히 다름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Jsp</a:t>
            </a:r>
            <a:r>
              <a:rPr lang="ko-KR" altLang="en-US" dirty="0" smtClean="0"/>
              <a:t>의 경우 </a:t>
            </a:r>
            <a:r>
              <a:rPr lang="en-US" altLang="ko-KR" dirty="0" err="1" smtClean="0"/>
              <a:t>src</a:t>
            </a:r>
            <a:r>
              <a:rPr lang="en-US" altLang="ko-KR" dirty="0" err="1" smtClean="0">
                <a:sym typeface="Wingdings" panose="05000000000000000000" pitchFamily="2" charset="2"/>
              </a:rPr>
              <a:t>mainwebappWEB-INF</a:t>
            </a:r>
            <a:r>
              <a:rPr lang="en-US" altLang="ko-KR" dirty="0" smtClean="0">
                <a:sym typeface="Wingdings" panose="05000000000000000000" pitchFamily="2" charset="2"/>
              </a:rPr>
              <a:t>.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en-US" altLang="ko-KR" dirty="0" smtClean="0">
                <a:sym typeface="Wingdings" panose="05000000000000000000" pitchFamily="2" charset="2"/>
              </a:rPr>
              <a:t> 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ko-KR" altLang="en-US" dirty="0" smtClean="0">
                <a:sym typeface="Wingdings" panose="05000000000000000000" pitchFamily="2" charset="2"/>
              </a:rPr>
              <a:t>폴더 에 위치해야만 인식이 되는 문제가 있으나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ko-KR" altLang="en-US" dirty="0" err="1" smtClean="0">
                <a:sym typeface="Wingdings" panose="05000000000000000000" pitchFamily="2" charset="2"/>
              </a:rPr>
              <a:t>기동중인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의 경우 </a:t>
            </a:r>
            <a:r>
              <a:rPr lang="en-US" altLang="ko-KR" dirty="0" err="1" smtClean="0">
                <a:sym typeface="Wingdings" panose="05000000000000000000" pitchFamily="2" charset="2"/>
              </a:rPr>
              <a:t>src</a:t>
            </a:r>
            <a:r>
              <a:rPr lang="en-US" altLang="ko-KR" dirty="0" smtClean="0">
                <a:sym typeface="Wingdings" panose="05000000000000000000" pitchFamily="2" charset="2"/>
              </a:rPr>
              <a:t>/main/resources</a:t>
            </a:r>
            <a:r>
              <a:rPr lang="ko-KR" altLang="en-US" dirty="0" smtClean="0">
                <a:sym typeface="Wingdings" panose="05000000000000000000" pitchFamily="2" charset="2"/>
              </a:rPr>
              <a:t>내의 </a:t>
            </a:r>
            <a:r>
              <a:rPr lang="en-US" altLang="ko-KR" dirty="0" smtClean="0">
                <a:sym typeface="Wingdings" panose="05000000000000000000" pitchFamily="2" charset="2"/>
              </a:rPr>
              <a:t>templates</a:t>
            </a:r>
            <a:r>
              <a:rPr lang="ko-KR" altLang="en-US" dirty="0" smtClean="0">
                <a:sym typeface="Wingdings" panose="05000000000000000000" pitchFamily="2" charset="2"/>
              </a:rPr>
              <a:t>나 </a:t>
            </a:r>
            <a:r>
              <a:rPr lang="en-US" altLang="ko-KR" dirty="0" smtClean="0">
                <a:sym typeface="Wingdings" panose="05000000000000000000" pitchFamily="2" charset="2"/>
              </a:rPr>
              <a:t>static</a:t>
            </a:r>
            <a:r>
              <a:rPr lang="ko-KR" altLang="en-US" dirty="0" smtClean="0">
                <a:sym typeface="Wingdings" panose="05000000000000000000" pitchFamily="2" charset="2"/>
              </a:rPr>
              <a:t>에 위치해있는 문제가 있음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해결 방법으로는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ko-KR" altLang="en-US" dirty="0" smtClean="0">
                <a:sym typeface="Wingdings" panose="05000000000000000000" pitchFamily="2" charset="2"/>
              </a:rPr>
              <a:t>가 위치한 폴더로 넘어가는 설정을 찾아야함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현재 일반적인 방법으로는 최대한 올려도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00" y="2868201"/>
            <a:ext cx="4486901" cy="2467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3849" y="3501631"/>
            <a:ext cx="350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</a:t>
            </a:r>
            <a:r>
              <a:rPr lang="en-US" altLang="ko-KR" dirty="0"/>
              <a:t> </a:t>
            </a:r>
            <a:r>
              <a:rPr lang="ko-KR" altLang="en-US" dirty="0" smtClean="0"/>
              <a:t>위치가 최선임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고로 현재 </a:t>
            </a:r>
            <a:r>
              <a:rPr lang="en-US" altLang="ko-KR" dirty="0" smtClean="0"/>
              <a:t>loaclhost8080</a:t>
            </a:r>
            <a:r>
              <a:rPr lang="ko-KR" altLang="en-US" dirty="0" smtClean="0"/>
              <a:t>내의 폴더가 어떻게 지정되어 있는지 탐색이 필요함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3541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7281" y="665036"/>
            <a:ext cx="408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https://studyandlearn.tistory.com/366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672" y="250166"/>
            <a:ext cx="565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Spring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템플릿 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7281" y="1079906"/>
            <a:ext cx="3524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https://hanhyx.tistory.com/m/42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7" y="1793310"/>
            <a:ext cx="4420217" cy="1688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281" y="3760317"/>
            <a:ext cx="76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타임 리프 의존성 제거하여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에 대한 접근을 가능토록 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7" y="210815"/>
            <a:ext cx="4505954" cy="3420906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5" idx="3"/>
            <a:endCxn id="7" idx="1"/>
          </p:cNvCxnSpPr>
          <p:nvPr/>
        </p:nvCxnSpPr>
        <p:spPr>
          <a:xfrm flipV="1">
            <a:off x="5140214" y="1921268"/>
            <a:ext cx="2446673" cy="71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91886" y="3954994"/>
            <a:ext cx="429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그럼에도 동일한 문제가 발생함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근본적인 접근 방식의 변화가 필요함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7687" y="5158596"/>
            <a:ext cx="1001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위치가 위에 말했듯이 </a:t>
            </a:r>
            <a:r>
              <a:rPr lang="en-US" altLang="ko-KR" dirty="0" smtClean="0"/>
              <a:t>templates</a:t>
            </a:r>
            <a:r>
              <a:rPr lang="ko-KR" altLang="en-US" dirty="0" smtClean="0"/>
              <a:t>인 이상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폴더에 </a:t>
            </a:r>
            <a:r>
              <a:rPr lang="ko-KR" altLang="en-US" dirty="0" err="1" smtClean="0"/>
              <a:t>접근한다는거</a:t>
            </a:r>
            <a:r>
              <a:rPr lang="ko-KR" altLang="en-US" dirty="0" smtClean="0"/>
              <a:t> 자체가 </a:t>
            </a:r>
            <a:r>
              <a:rPr lang="ko-KR" altLang="en-US" dirty="0" err="1" smtClean="0"/>
              <a:t>힘듬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접근하는 방법을 찾아야함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7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42637" y="597130"/>
            <a:ext cx="5071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팀별</a:t>
            </a:r>
            <a:r>
              <a:rPr lang="ko-KR" altLang="en-US" dirty="0" smtClean="0"/>
              <a:t> 색의 경우 기존코드에서 담당하는 부분이</a:t>
            </a:r>
            <a:endParaRPr lang="en-US" altLang="ko-KR" dirty="0" smtClean="0"/>
          </a:p>
          <a:p>
            <a:r>
              <a:rPr lang="ko-KR" altLang="en-US" dirty="0" smtClean="0"/>
              <a:t>이러한 코드 </a:t>
            </a:r>
            <a:r>
              <a:rPr lang="ko-KR" altLang="en-US" dirty="0" err="1" smtClean="0"/>
              <a:t>부분인것을</a:t>
            </a:r>
            <a:r>
              <a:rPr lang="ko-KR" altLang="en-US" dirty="0" smtClean="0"/>
              <a:t> 파악하였으며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이를 해결하기 위해서는 </a:t>
            </a:r>
            <a:r>
              <a:rPr lang="en-US" altLang="ko-KR" dirty="0" err="1" smtClean="0"/>
              <a:t>colorScale</a:t>
            </a:r>
            <a:r>
              <a:rPr lang="en-US" altLang="ko-KR" dirty="0" smtClean="0"/>
              <a:t> domain</a:t>
            </a:r>
            <a:r>
              <a:rPr lang="ko-KR" altLang="en-US" dirty="0" smtClean="0"/>
              <a:t>을 이해를 할 필요가 있었다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2"/>
              </a:rPr>
              <a:t>https://www.d3-graph-gallery.com/graph/custom_color.html</a:t>
            </a:r>
            <a:endParaRPr lang="en-US" altLang="ko-KR" dirty="0" smtClean="0"/>
          </a:p>
          <a:p>
            <a:r>
              <a:rPr lang="ko-KR" altLang="en-US" dirty="0" smtClean="0"/>
              <a:t>해당 링크를 통하여 기본적인 색의 </a:t>
            </a:r>
            <a:r>
              <a:rPr lang="ko-KR" altLang="en-US" dirty="0" err="1" smtClean="0"/>
              <a:t>적용방식과</a:t>
            </a:r>
            <a:r>
              <a:rPr lang="ko-KR" altLang="en-US" dirty="0" smtClean="0"/>
              <a:t> 패턴을 파악하였다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60" y="855751"/>
            <a:ext cx="6658904" cy="1352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208" y="2902649"/>
            <a:ext cx="3105583" cy="1086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304" y="3002125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Console.log</a:t>
            </a:r>
            <a:r>
              <a:rPr lang="ko-KR" altLang="en-US" dirty="0" smtClean="0"/>
              <a:t>를 재차 확인하여 해당 코드가 </a:t>
            </a:r>
            <a:endParaRPr lang="en-US" altLang="ko-KR" dirty="0" smtClean="0"/>
          </a:p>
          <a:p>
            <a:r>
              <a:rPr lang="ko-KR" altLang="en-US" dirty="0" smtClean="0"/>
              <a:t>작동하지 않는 원인은 </a:t>
            </a:r>
            <a:r>
              <a:rPr lang="en-US" altLang="ko-KR" dirty="0" err="1" smtClean="0"/>
              <a:t>colorScale</a:t>
            </a:r>
            <a:r>
              <a:rPr lang="ko-KR" altLang="en-US" dirty="0" smtClean="0"/>
              <a:t>이 정의가 되지 </a:t>
            </a:r>
            <a:r>
              <a:rPr lang="ko-KR" altLang="en-US" dirty="0" err="1" smtClean="0"/>
              <a:t>않아서임을</a:t>
            </a:r>
            <a:r>
              <a:rPr lang="ko-KR" altLang="en-US" dirty="0" smtClean="0"/>
              <a:t> 확인하였다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36" y="4073332"/>
            <a:ext cx="4267796" cy="1438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521" y="5148878"/>
            <a:ext cx="7678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고로 이 문제점을 해결하기 위해서는 </a:t>
            </a:r>
            <a:r>
              <a:rPr lang="en-US" altLang="ko-KR" dirty="0" err="1" smtClean="0"/>
              <a:t>ColorScale</a:t>
            </a:r>
            <a:r>
              <a:rPr lang="ko-KR" altLang="en-US" dirty="0" smtClean="0"/>
              <a:t>의 정의가 필요하였으며</a:t>
            </a:r>
            <a:endParaRPr lang="en-US" altLang="ko-KR" dirty="0" smtClean="0"/>
          </a:p>
          <a:p>
            <a:r>
              <a:rPr lang="ko-KR" altLang="en-US" dirty="0" smtClean="0"/>
              <a:t>해당 코드를 옆과 같이 </a:t>
            </a:r>
            <a:r>
              <a:rPr lang="ko-KR" altLang="en-US" dirty="0" err="1" smtClean="0"/>
              <a:t>추가후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d=&gt;</a:t>
            </a:r>
            <a:r>
              <a:rPr lang="en-US" altLang="ko-KR" dirty="0" err="1" smtClean="0"/>
              <a:t>colorScale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d.group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정상적으로 작동됨을 확인 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960" y="5220996"/>
            <a:ext cx="4317004" cy="98473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9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562" y="327804"/>
            <a:ext cx="1181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오류의 원인이 대부분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때문임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ko-KR" altLang="en-US" dirty="0" smtClean="0">
                <a:sym typeface="Wingdings" panose="05000000000000000000" pitchFamily="2" charset="2"/>
              </a:rPr>
              <a:t>를 안쓰고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js</a:t>
            </a:r>
            <a:r>
              <a:rPr lang="ko-KR" altLang="en-US" dirty="0" smtClean="0">
                <a:sym typeface="Wingdings" panose="05000000000000000000" pitchFamily="2" charset="2"/>
              </a:rPr>
              <a:t>를 통한 연결의 경우 발생이 안될 가능성이 있음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863" y="4484072"/>
            <a:ext cx="1117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기능을 확인후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조합으로 변경 시도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419" y="1107693"/>
            <a:ext cx="1126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ko-KR" altLang="en-US" dirty="0" smtClean="0"/>
              <a:t>를 불러오고 싶어도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의 경우 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-main-</a:t>
            </a:r>
            <a:r>
              <a:rPr lang="en-US" altLang="ko-KR" dirty="0" err="1" smtClean="0"/>
              <a:t>webapp</a:t>
            </a:r>
            <a:r>
              <a:rPr lang="en-US" altLang="ko-KR" dirty="0" smtClean="0"/>
              <a:t>-web-</a:t>
            </a:r>
            <a:r>
              <a:rPr lang="en-US" altLang="ko-KR" dirty="0" err="1" smtClean="0"/>
              <a:t>inf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내에서가</a:t>
            </a:r>
            <a:r>
              <a:rPr lang="ko-KR" altLang="en-US" dirty="0" smtClean="0"/>
              <a:t> 아니면 아예 인식 자체가 안됨</a:t>
            </a:r>
            <a:endParaRPr lang="en-US" altLang="ko-KR" dirty="0"/>
          </a:p>
          <a:p>
            <a:r>
              <a:rPr lang="ko-KR" altLang="en-US" dirty="0" smtClean="0"/>
              <a:t>그것을 해결하려고 수차례 해봤으나 </a:t>
            </a:r>
            <a:r>
              <a:rPr lang="en-US" altLang="ko-KR" dirty="0" smtClean="0"/>
              <a:t>spring</a:t>
            </a:r>
            <a:r>
              <a:rPr lang="ko-KR" altLang="en-US" dirty="0"/>
              <a:t> </a:t>
            </a:r>
            <a:r>
              <a:rPr lang="en-US" altLang="ko-KR" dirty="0" err="1" smtClean="0"/>
              <a:t>templete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에서는 따로 인식을 못함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링크 자체를 이상하게 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예를 들어 링크를 </a:t>
            </a:r>
            <a:r>
              <a:rPr lang="en-US" altLang="ko-KR" dirty="0" smtClean="0"/>
              <a:t>../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할경우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상위폴더</a:t>
            </a:r>
            <a:r>
              <a:rPr lang="ko-KR" altLang="en-US" dirty="0" smtClean="0"/>
              <a:t> 위치로 가기 때문에 이론상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로 접근이 </a:t>
            </a:r>
            <a:r>
              <a:rPr lang="ko-KR" altLang="en-US" dirty="0" err="1" smtClean="0"/>
              <a:t>가능해야함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근데 접근이 안되고 다른 쪽으로 이동하는 문제가 발생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2229066"/>
            <a:ext cx="4963218" cy="1133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882" y="2471822"/>
            <a:ext cx="4372585" cy="238158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719313" y="2795882"/>
            <a:ext cx="1224951" cy="421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5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68" y="241540"/>
            <a:ext cx="11455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문제점</a:t>
            </a:r>
            <a:endParaRPr lang="en-US" altLang="ko-KR" dirty="0" smtClean="0"/>
          </a:p>
          <a:p>
            <a:r>
              <a:rPr lang="en-US" altLang="ko-KR" dirty="0" err="1" smtClean="0"/>
              <a:t>Jsp</a:t>
            </a:r>
            <a:r>
              <a:rPr lang="ko-KR" altLang="en-US" dirty="0" smtClean="0"/>
              <a:t>를 사용하면 안되므로 해당 기능을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대체해야함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문제는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내의 지시자 때문에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가 아닌 경우 어떻게 해야하는지 갈피를 </a:t>
            </a:r>
            <a:r>
              <a:rPr lang="ko-KR" altLang="en-US" dirty="0" err="1" smtClean="0"/>
              <a:t>못잡고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 page import=“</a:t>
            </a:r>
            <a:r>
              <a:rPr lang="en-US" altLang="ko-KR" dirty="0" err="1" smtClean="0"/>
              <a:t>xxxxxxxxxxxxxxxxxxxxxxx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에서는 어떻게 </a:t>
            </a:r>
            <a:r>
              <a:rPr lang="ko-KR" altLang="en-US" dirty="0" err="1" smtClean="0"/>
              <a:t>작성해야하는가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14068" y="17188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https://www.html5rocks.com/en/tutorials/webcomponents/imports/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68" y="2365199"/>
            <a:ext cx="7323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Link </a:t>
            </a:r>
            <a:r>
              <a:rPr lang="en-US" altLang="ko-KR" dirty="0" err="1" smtClean="0"/>
              <a:t>rel</a:t>
            </a:r>
            <a:r>
              <a:rPr lang="en-US" altLang="ko-KR" dirty="0" smtClean="0"/>
              <a:t>=“import”~~~</a:t>
            </a:r>
            <a:r>
              <a:rPr lang="ko-KR" altLang="en-US" dirty="0" smtClean="0"/>
              <a:t>을 통해 입력 시도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Javascript</a:t>
            </a:r>
            <a:r>
              <a:rPr lang="ko-KR" altLang="en-US" dirty="0" smtClean="0"/>
              <a:t>의 경우도 동일한가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068" y="32885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https://www.taniarascia.com/how-to-connect-to-an-api-with-javascript/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453" y="4106174"/>
            <a:ext cx="883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내에서의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 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81" y="1713863"/>
            <a:ext cx="6182465" cy="508561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6" idx="2"/>
            <a:endCxn id="7" idx="1"/>
          </p:cNvCxnSpPr>
          <p:nvPr/>
        </p:nvCxnSpPr>
        <p:spPr>
          <a:xfrm flipV="1">
            <a:off x="4891178" y="4256672"/>
            <a:ext cx="1699403" cy="21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42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706" y="207034"/>
            <a:ext cx="982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Javascript</a:t>
            </a:r>
            <a:r>
              <a:rPr lang="ko-KR" altLang="en-US" dirty="0" smtClean="0"/>
              <a:t>를 따로 만들 필요없이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에다가 그냥 넣으면 됨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어차피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smtClean="0">
                <a:sym typeface="Wingdings" panose="05000000000000000000" pitchFamily="2" charset="2"/>
              </a:rPr>
              <a:t>page import</a:t>
            </a:r>
            <a:r>
              <a:rPr lang="ko-KR" altLang="en-US" dirty="0" smtClean="0">
                <a:sym typeface="Wingdings" panose="05000000000000000000" pitchFamily="2" charset="2"/>
              </a:rPr>
              <a:t>를 하였기에 별다른 문제가 없다고 판단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853365"/>
            <a:ext cx="8688012" cy="242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762" y="3726611"/>
            <a:ext cx="96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자꾸 </a:t>
            </a:r>
            <a:r>
              <a:rPr lang="en-US" altLang="ko-KR" dirty="0" smtClean="0"/>
              <a:t>;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빠졌다거나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; </a:t>
            </a:r>
            <a:r>
              <a:rPr lang="ko-KR" altLang="en-US" dirty="0" smtClean="0"/>
              <a:t>로 변경하라는 </a:t>
            </a:r>
            <a:r>
              <a:rPr lang="ko-KR" altLang="en-US" dirty="0" err="1" smtClean="0"/>
              <a:t>에러문구가</a:t>
            </a:r>
            <a:r>
              <a:rPr lang="ko-KR" altLang="en-US" dirty="0" smtClean="0"/>
              <a:t> 발생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원인 </a:t>
            </a:r>
            <a:r>
              <a:rPr lang="ko-KR" altLang="en-US" dirty="0" err="1" smtClean="0">
                <a:sym typeface="Wingdings" panose="05000000000000000000" pitchFamily="2" charset="2"/>
              </a:rPr>
              <a:t>파악중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182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5" y="189781"/>
            <a:ext cx="7949980" cy="4674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225" y="5046453"/>
            <a:ext cx="1173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추가적으로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창에서도 아예 </a:t>
            </a:r>
            <a:r>
              <a:rPr lang="ko-KR" altLang="en-US" dirty="0" err="1" smtClean="0"/>
              <a:t>안뜨는</a:t>
            </a:r>
            <a:r>
              <a:rPr lang="ko-KR" altLang="en-US" dirty="0" smtClean="0"/>
              <a:t> 문제 발생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예상 되는 원인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ko-KR" altLang="en-US" dirty="0" smtClean="0">
                <a:sym typeface="Wingdings" panose="05000000000000000000" pitchFamily="2" charset="2"/>
              </a:rPr>
              <a:t>파일의 코드를 변형없이 </a:t>
            </a:r>
            <a:r>
              <a:rPr lang="en-US" altLang="ko-KR" dirty="0" err="1" smtClean="0">
                <a:sym typeface="Wingdings" panose="05000000000000000000" pitchFamily="2" charset="2"/>
              </a:rPr>
              <a:t>javascript</a:t>
            </a:r>
            <a:r>
              <a:rPr lang="ko-KR" altLang="en-US" dirty="0" smtClean="0">
                <a:sym typeface="Wingdings" panose="05000000000000000000" pitchFamily="2" charset="2"/>
              </a:rPr>
              <a:t>로 입력하여 해당 차이로 인한 오류 발생이 원인이 </a:t>
            </a:r>
            <a:r>
              <a:rPr lang="ko-KR" altLang="en-US" dirty="0" err="1" smtClean="0">
                <a:sym typeface="Wingdings" panose="05000000000000000000" pitchFamily="2" charset="2"/>
              </a:rPr>
              <a:t>아닐가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생각중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5905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947" y="310551"/>
            <a:ext cx="1116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포함한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변경이 </a:t>
            </a:r>
            <a:r>
              <a:rPr lang="ko-KR" altLang="en-US" dirty="0" err="1" smtClean="0"/>
              <a:t>힘듬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을 쓰면 어떨까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의 경우 단순히 정보의 집합느낌이기에 </a:t>
            </a:r>
            <a:r>
              <a:rPr lang="en-US" altLang="ko-KR" dirty="0" err="1" smtClean="0">
                <a:sym typeface="Wingdings" panose="05000000000000000000" pitchFamily="2" charset="2"/>
              </a:rPr>
              <a:t>jsp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대체용도는</a:t>
            </a:r>
            <a:r>
              <a:rPr lang="ko-KR" altLang="en-US" dirty="0" smtClean="0">
                <a:sym typeface="Wingdings" panose="05000000000000000000" pitchFamily="2" charset="2"/>
              </a:rPr>
              <a:t> 안됨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8" y="1306800"/>
            <a:ext cx="5868219" cy="4020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0581" y="1306800"/>
            <a:ext cx="54777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링크일 경우</a:t>
            </a:r>
            <a:endParaRPr lang="en-US" altLang="ko-KR" dirty="0" smtClean="0"/>
          </a:p>
          <a:p>
            <a:r>
              <a:rPr lang="ko-KR" altLang="en-US" dirty="0" smtClean="0"/>
              <a:t>이론상 </a:t>
            </a:r>
            <a:r>
              <a:rPr lang="en-US" altLang="ko-KR" dirty="0" smtClean="0"/>
              <a:t>8080/index/raonkhandler.html</a:t>
            </a:r>
            <a:r>
              <a:rPr lang="ko-KR" altLang="en-US" dirty="0" smtClean="0"/>
              <a:t>로 들어가지므로 정상적으로 뜨던지 해야하나 </a:t>
            </a:r>
            <a:r>
              <a:rPr lang="ko-KR" altLang="en-US" dirty="0" err="1" smtClean="0"/>
              <a:t>안뜨는</a:t>
            </a:r>
            <a:r>
              <a:rPr lang="ko-KR" altLang="en-US" dirty="0" smtClean="0"/>
              <a:t> 문제가 발생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애초에 해당 기능이 출력이 아닌 단순히 보조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전송을 위한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용 링크임을 파악함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고로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이 아닌 </a:t>
            </a:r>
            <a:r>
              <a:rPr lang="en-US" altLang="ko-KR" dirty="0" err="1" smtClean="0">
                <a:sym typeface="Wingdings" panose="05000000000000000000" pitchFamily="2" charset="2"/>
              </a:rPr>
              <a:t>javascript</a:t>
            </a:r>
            <a:r>
              <a:rPr lang="ko-KR" altLang="en-US" dirty="0" smtClean="0">
                <a:sym typeface="Wingdings" panose="05000000000000000000" pitchFamily="2" charset="2"/>
              </a:rPr>
              <a:t>로만 구현을 </a:t>
            </a:r>
            <a:r>
              <a:rPr lang="ko-KR" altLang="en-US" dirty="0" err="1" smtClean="0">
                <a:sym typeface="Wingdings" panose="05000000000000000000" pitchFamily="2" charset="2"/>
              </a:rPr>
              <a:t>시도해야함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902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717" y="241540"/>
            <a:ext cx="1063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발생 원인의 주요 관점은 </a:t>
            </a:r>
            <a:r>
              <a:rPr lang="en-US" altLang="ko-KR" dirty="0" err="1" smtClean="0"/>
              <a:t>HandlerUrl:tempPath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즉 링크 설정에서 문제가 자꾸 발생함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이를 해결하기 위해서는 </a:t>
            </a:r>
            <a:r>
              <a:rPr lang="en-US" altLang="ko-KR" dirty="0" err="1" smtClean="0">
                <a:sym typeface="Wingdings" panose="05000000000000000000" pitchFamily="2" charset="2"/>
              </a:rPr>
              <a:t>javascript</a:t>
            </a:r>
            <a:r>
              <a:rPr lang="ko-KR" altLang="en-US" dirty="0" smtClean="0">
                <a:sym typeface="Wingdings" panose="05000000000000000000" pitchFamily="2" charset="2"/>
              </a:rPr>
              <a:t>를  외부에서 불러오는게 아닌 각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에다가 </a:t>
            </a:r>
            <a:r>
              <a:rPr lang="en-US" altLang="ko-KR" dirty="0" smtClean="0">
                <a:sym typeface="Wingdings" panose="05000000000000000000" pitchFamily="2" charset="2"/>
              </a:rPr>
              <a:t>&lt;script&gt;&lt;/script&gt;</a:t>
            </a:r>
            <a:r>
              <a:rPr lang="ko-KR" altLang="en-US" dirty="0" smtClean="0">
                <a:sym typeface="Wingdings" panose="05000000000000000000" pitchFamily="2" charset="2"/>
              </a:rPr>
              <a:t>내에 넣어서 해결하는 방안을 </a:t>
            </a:r>
            <a:r>
              <a:rPr lang="ko-KR" altLang="en-US" dirty="0" err="1" smtClean="0">
                <a:sym typeface="Wingdings" panose="05000000000000000000" pitchFamily="2" charset="2"/>
              </a:rPr>
              <a:t>고려해봐야함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0717" y="1164870"/>
            <a:ext cx="1117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문제는 </a:t>
            </a:r>
            <a:r>
              <a:rPr lang="en-US" altLang="ko-KR" dirty="0" smtClean="0"/>
              <a:t>6P</a:t>
            </a:r>
            <a:r>
              <a:rPr lang="ko-KR" altLang="en-US" dirty="0" smtClean="0"/>
              <a:t>에서 말했듯이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내부에 구현할 경우 에러가 자꾸 발생함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이걸 해결하면 사이트에 다운로드 및 업로드 프로그램 연동이 가능하다고 봄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717" y="5995359"/>
            <a:ext cx="1119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발생중인</a:t>
            </a:r>
            <a:r>
              <a:rPr lang="ko-KR" altLang="en-US" dirty="0" smtClean="0"/>
              <a:t> 문제점을 </a:t>
            </a:r>
            <a:r>
              <a:rPr lang="ko-KR" altLang="en-US" dirty="0" err="1" smtClean="0"/>
              <a:t>송왕호</a:t>
            </a:r>
            <a:r>
              <a:rPr lang="ko-KR" altLang="en-US" dirty="0" smtClean="0"/>
              <a:t> 박사님께 문의하니 박사님이 제조업체에 어떻게 진행하면 되는지에 대한 문의를 하실 예정이라고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25" y="1811201"/>
            <a:ext cx="4906060" cy="752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725" y="2717321"/>
            <a:ext cx="87100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위의 구문들을 각각 주석처리화한 결과 </a:t>
            </a:r>
            <a:endParaRPr lang="en-US" altLang="ko-KR" dirty="0" smtClean="0"/>
          </a:p>
          <a:p>
            <a:r>
              <a:rPr lang="ko-KR" altLang="en-US" dirty="0" smtClean="0"/>
              <a:t>위의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개는 밑의 구문의 </a:t>
            </a:r>
            <a:r>
              <a:rPr lang="en-US" altLang="ko-KR" dirty="0" err="1" smtClean="0"/>
              <a:t>RAONKHandler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EventClass</a:t>
            </a:r>
            <a:r>
              <a:rPr lang="ko-KR" altLang="en-US" dirty="0" smtClean="0"/>
              <a:t>를 담당함을 알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이론상 이경우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는 변수임으로 정상적으로 선언이 되어야 맞으나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변경하여 구축할 경우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에만 에러가 걸리는 문제가 발생한다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동일하게 </a:t>
            </a:r>
            <a:r>
              <a:rPr lang="en-US" altLang="ko-KR" dirty="0" err="1" smtClean="0"/>
              <a:t>EventClass</a:t>
            </a:r>
            <a:r>
              <a:rPr lang="en-US" altLang="ko-KR" dirty="0" smtClean="0"/>
              <a:t> event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에만 에러가 걸린다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</a:t>
            </a:r>
            <a:r>
              <a:rPr lang="en-US" altLang="ko-KR" dirty="0" smtClean="0"/>
              <a:t>link </a:t>
            </a:r>
            <a:r>
              <a:rPr lang="en-US" altLang="ko-KR" dirty="0" err="1" smtClean="0"/>
              <a:t>rel</a:t>
            </a:r>
            <a:r>
              <a:rPr lang="en-US" altLang="ko-KR" dirty="0" smtClean="0"/>
              <a:t>=“import”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=“~~~”</a:t>
            </a:r>
            <a:r>
              <a:rPr lang="ko-KR" altLang="en-US" dirty="0" smtClean="0"/>
              <a:t>으로 정상적으로 각각의 </a:t>
            </a:r>
            <a:r>
              <a:rPr lang="en-US" altLang="ko-KR" dirty="0" err="1" smtClean="0"/>
              <a:t>EventClass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를 불러옴을 확인하였다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여기서 해결할 문제는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비롯한하여</a:t>
            </a:r>
            <a:r>
              <a:rPr lang="ko-KR" altLang="en-US" dirty="0" smtClean="0"/>
              <a:t> 에러가 발생한 원인을 찾아야한다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67296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6" y="104649"/>
            <a:ext cx="5830114" cy="523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298" y="810883"/>
            <a:ext cx="10705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Response</a:t>
            </a:r>
            <a:r>
              <a:rPr lang="ko-KR" altLang="en-US" dirty="0" smtClean="0"/>
              <a:t>의미</a:t>
            </a:r>
            <a:r>
              <a:rPr lang="en-US" altLang="ko-KR" dirty="0" smtClean="0"/>
              <a:t>:</a:t>
            </a:r>
            <a:r>
              <a:rPr lang="en-US" altLang="ko-KR" b="1" dirty="0"/>
              <a:t>Response </a:t>
            </a:r>
            <a:r>
              <a:rPr lang="ko-KR" altLang="en-US" b="1" dirty="0"/>
              <a:t>객체</a:t>
            </a:r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웹브라우저의 요청에 </a:t>
            </a:r>
            <a:r>
              <a:rPr lang="ko-KR" altLang="en-US" dirty="0" err="1"/>
              <a:t>응답하는것을</a:t>
            </a:r>
            <a:r>
              <a:rPr lang="ko-KR" altLang="en-US" dirty="0"/>
              <a:t> 말함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응답의 정보를 가지고 </a:t>
            </a:r>
            <a:r>
              <a:rPr lang="ko-KR" altLang="en-US" dirty="0" err="1"/>
              <a:t>있는객체를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객체라고 말함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서버측에서</a:t>
            </a:r>
            <a:r>
              <a:rPr lang="ko-KR" altLang="en-US" dirty="0"/>
              <a:t> </a:t>
            </a:r>
            <a:r>
              <a:rPr lang="ko-KR" altLang="en-US" dirty="0" err="1"/>
              <a:t>클라이언트측으로</a:t>
            </a:r>
            <a:r>
              <a:rPr lang="ko-KR" altLang="en-US" dirty="0"/>
              <a:t> 데이터를 전달하기 위한 객체</a:t>
            </a:r>
          </a:p>
          <a:p>
            <a:r>
              <a:rPr lang="ko-KR" altLang="en-US" dirty="0" smtClean="0"/>
              <a:t>출처</a:t>
            </a:r>
            <a:r>
              <a:rPr lang="en-US" altLang="ko-KR" dirty="0"/>
              <a:t>:https://dear-by-dear.tistory.com/21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23" y="2325854"/>
            <a:ext cx="6903593" cy="1895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566" y="2747070"/>
            <a:ext cx="301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en-US" altLang="ko-KR" dirty="0" err="1" smtClean="0"/>
              <a:t>response.setHeader</a:t>
            </a:r>
            <a:r>
              <a:rPr lang="ko-KR" altLang="en-US" dirty="0" smtClean="0"/>
              <a:t>의 의미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66" y="3396205"/>
            <a:ext cx="53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https</a:t>
            </a:r>
            <a:r>
              <a:rPr lang="en-US" altLang="ko-KR" dirty="0"/>
              <a:t>://gangzzang.tistory.com/entry/JSP-response-%EA%B8%B0%EB%B3%B8-%EA%B0%9D%EC%B2%B4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5" idx="3"/>
            <a:endCxn id="4" idx="1"/>
          </p:cNvCxnSpPr>
          <p:nvPr/>
        </p:nvCxnSpPr>
        <p:spPr>
          <a:xfrm>
            <a:off x="3129185" y="3070236"/>
            <a:ext cx="2038038" cy="20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717" y="5995359"/>
            <a:ext cx="1119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발생중인</a:t>
            </a:r>
            <a:r>
              <a:rPr lang="ko-KR" altLang="en-US" dirty="0" smtClean="0"/>
              <a:t> 문제점을 </a:t>
            </a:r>
            <a:r>
              <a:rPr lang="ko-KR" altLang="en-US" dirty="0" err="1" smtClean="0"/>
              <a:t>송왕호</a:t>
            </a:r>
            <a:r>
              <a:rPr lang="ko-KR" altLang="en-US" dirty="0" smtClean="0"/>
              <a:t> 박사님께 문의하니 박사님이 제조업체에 어떻게 진행하면 되는지에 대한 문의를 하실 예정이라고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0691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9.27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5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22" y="60385"/>
            <a:ext cx="11913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기존에 작동되던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넘어가지질</a:t>
            </a:r>
            <a:r>
              <a:rPr lang="ko-KR" altLang="en-US" dirty="0" smtClean="0"/>
              <a:t> 않음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기존에 위치한 </a:t>
            </a:r>
            <a:r>
              <a:rPr lang="en-US" altLang="ko-KR" dirty="0" err="1" smtClean="0">
                <a:sym typeface="Wingdings" panose="05000000000000000000" pitchFamily="2" charset="2"/>
              </a:rPr>
              <a:t>templetes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가 아닌 </a:t>
            </a:r>
            <a:r>
              <a:rPr lang="en-US" altLang="ko-KR" dirty="0" smtClean="0">
                <a:sym typeface="Wingdings" panose="05000000000000000000" pitchFamily="2" charset="2"/>
              </a:rPr>
              <a:t>WEB-INF/handler</a:t>
            </a:r>
            <a:r>
              <a:rPr lang="ko-KR" altLang="en-US" dirty="0" smtClean="0">
                <a:sym typeface="Wingdings" panose="05000000000000000000" pitchFamily="2" charset="2"/>
              </a:rPr>
              <a:t>로 먼저 들어가는 문제가 현재 발견됨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8" y="840993"/>
            <a:ext cx="6287377" cy="2467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738" y="2829464"/>
            <a:ext cx="791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</a:t>
            </a:r>
            <a:r>
              <a:rPr lang="ko-KR" altLang="en-US" dirty="0" err="1" smtClean="0"/>
              <a:t>일만해도</a:t>
            </a:r>
            <a:r>
              <a:rPr lang="ko-KR" altLang="en-US" dirty="0" smtClean="0"/>
              <a:t> 정상적으로 출력되었으나 갑자기 해당 </a:t>
            </a:r>
            <a:r>
              <a:rPr lang="ko-KR" altLang="en-US" dirty="0" err="1" smtClean="0"/>
              <a:t>오류창</a:t>
            </a:r>
            <a:r>
              <a:rPr lang="ko-KR" altLang="en-US" dirty="0" smtClean="0"/>
              <a:t>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057" y="3614468"/>
            <a:ext cx="1184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Pom.Xml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후 정상적으로 출력됨을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기존의 경우 </a:t>
            </a:r>
            <a:r>
              <a:rPr lang="en-US" altLang="ko-KR" dirty="0" smtClean="0"/>
              <a:t>spring-boot-starter-</a:t>
            </a:r>
            <a:r>
              <a:rPr lang="en-US" altLang="ko-KR" dirty="0" err="1" smtClean="0"/>
              <a:t>thymeleaf</a:t>
            </a:r>
            <a:r>
              <a:rPr lang="ko-KR" altLang="en-US" dirty="0" smtClean="0"/>
              <a:t>가 주석처리되어 있었음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8527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2257" y="293298"/>
            <a:ext cx="112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기능은 별다른 기능은 없고 단순히 </a:t>
            </a:r>
            <a:r>
              <a:rPr lang="ko-KR" altLang="en-US" dirty="0" err="1" smtClean="0"/>
              <a:t>업로드될</a:t>
            </a:r>
            <a:r>
              <a:rPr lang="ko-KR" altLang="en-US" dirty="0" smtClean="0"/>
              <a:t> 데이터를 처리하여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전송하는 시스템으로 보임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2257" y="662630"/>
            <a:ext cx="1082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수정이 필요한 코드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7" y="1031962"/>
            <a:ext cx="2905530" cy="533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57" y="1565436"/>
            <a:ext cx="2772162" cy="3048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7" y="1934768"/>
            <a:ext cx="7878274" cy="1038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7" y="3037627"/>
            <a:ext cx="5296639" cy="647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817" y="3875944"/>
            <a:ext cx="8535591" cy="22767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2860" y="4123426"/>
            <a:ext cx="2419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요구된 </a:t>
            </a:r>
            <a:r>
              <a:rPr lang="ko-KR" altLang="en-US" dirty="0" err="1" smtClean="0"/>
              <a:t>셋팅</a:t>
            </a:r>
            <a:r>
              <a:rPr lang="ko-KR" altLang="en-US" dirty="0" smtClean="0"/>
              <a:t> 방법에 따라 </a:t>
            </a:r>
            <a:r>
              <a:rPr lang="ko-KR" altLang="en-US" dirty="0" err="1" smtClean="0"/>
              <a:t>설정중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Properties</a:t>
            </a:r>
            <a:r>
              <a:rPr lang="ko-KR" altLang="en-US" dirty="0" smtClean="0"/>
              <a:t>의 경우 </a:t>
            </a:r>
            <a:r>
              <a:rPr lang="en-US" altLang="ko-KR" dirty="0" err="1" smtClean="0"/>
              <a:t>application.properties</a:t>
            </a:r>
            <a:r>
              <a:rPr lang="ko-KR" altLang="en-US" dirty="0" smtClean="0"/>
              <a:t>와 동일한 위치에 </a:t>
            </a:r>
            <a:r>
              <a:rPr lang="ko-KR" altLang="en-US" dirty="0" err="1" smtClean="0"/>
              <a:t>셋팅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18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224" y="475488"/>
            <a:ext cx="867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 문제점으로는 기존 그래프의 크기에 비해 너무 작게 출력되는 문제점이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5" y="864767"/>
            <a:ext cx="6203090" cy="5170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76" y="867428"/>
            <a:ext cx="5791200" cy="5070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135" y="5962634"/>
            <a:ext cx="631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사진에서 보이듯이 코드에 어딘가가 문제가 있음이 보였다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FB97-EAE3-48AA-A7E8-5E817FAE836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3568" y="174890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21.09.06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0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에러 발생 원인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내부에서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코드로 인식을 하지못하여</a:t>
            </a:r>
            <a:r>
              <a:rPr lang="en-US" altLang="ko-KR" dirty="0"/>
              <a:t>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등을 아예 변수로 인식하는 문제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69332"/>
            <a:ext cx="107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반대로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를 이용해 전송하는 방식은 가능한가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664"/>
            <a:ext cx="2905530" cy="533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902" y="1272138"/>
            <a:ext cx="1042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에러가 뜨는 원인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를 불러오지 못함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고로 변수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개로 취급하여 오류가 발생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1674811"/>
            <a:ext cx="4505954" cy="1000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166" y="2889849"/>
            <a:ext cx="11662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위에서 이미 부른 상태에서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를 진입한 상태임에도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에서 인식하지 못하는 것을 보아 로드 방식이 잘못 </a:t>
            </a:r>
            <a:r>
              <a:rPr lang="ko-KR" altLang="en-US" dirty="0" err="1" smtClean="0"/>
              <a:t>됬음이라고</a:t>
            </a:r>
            <a:r>
              <a:rPr lang="ko-KR" altLang="en-US" dirty="0" smtClean="0"/>
              <a:t> 파악됨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다른 방식으로 로드를 해야함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양식은 </a:t>
            </a:r>
            <a:r>
              <a:rPr lang="en-US" altLang="ko-KR" dirty="0" smtClean="0">
                <a:sym typeface="Wingdings" panose="05000000000000000000" pitchFamily="2" charset="2"/>
              </a:rPr>
              <a:t>html</a:t>
            </a:r>
            <a:r>
              <a:rPr lang="ko-KR" altLang="en-US" dirty="0" smtClean="0">
                <a:sym typeface="Wingdings" panose="05000000000000000000" pitchFamily="2" charset="2"/>
              </a:rPr>
              <a:t>혹은 </a:t>
            </a:r>
            <a:r>
              <a:rPr lang="en-US" altLang="ko-KR" dirty="0" err="1" smtClean="0">
                <a:sym typeface="Wingdings" panose="05000000000000000000" pitchFamily="2" charset="2"/>
              </a:rPr>
              <a:t>js</a:t>
            </a:r>
            <a:r>
              <a:rPr lang="ko-KR" altLang="en-US" dirty="0" smtClean="0">
                <a:sym typeface="Wingdings" panose="05000000000000000000" pitchFamily="2" charset="2"/>
              </a:rPr>
              <a:t>로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641" y="4272263"/>
            <a:ext cx="11990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Attribute = import, DATA type =CDATA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ko-KR" altLang="en-US" dirty="0" smtClean="0"/>
              <a:t>하지만 내가 입력한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Attribute = </a:t>
            </a:r>
            <a:r>
              <a:rPr lang="en-US" altLang="ko-KR" dirty="0" err="1" smtClean="0"/>
              <a:t>rel</a:t>
            </a:r>
            <a:r>
              <a:rPr lang="en-US" altLang="ko-KR" dirty="0" smtClean="0"/>
              <a:t>, DATA type = </a:t>
            </a:r>
            <a:r>
              <a:rPr lang="en-US" altLang="ko-KR" dirty="0" err="1" smtClean="0"/>
              <a:t>href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r>
              <a:rPr lang="ko-KR" altLang="en-US" dirty="0" smtClean="0"/>
              <a:t>이 차이를 해결해야 답이 </a:t>
            </a:r>
            <a:r>
              <a:rPr lang="ko-KR" altLang="en-US" dirty="0" err="1" smtClean="0"/>
              <a:t>나올꺼라</a:t>
            </a:r>
            <a:r>
              <a:rPr lang="ko-KR" altLang="en-US" dirty="0" smtClean="0"/>
              <a:t> 생각됨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1480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2272" y="1038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https://developer.mozilla.org/ko/docs/Web/HTML/Element/link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228272" y="103842"/>
            <a:ext cx="469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http://tcpschool.com/html-tag-attrs/link-rel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2" y="750173"/>
            <a:ext cx="4935746" cy="5538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018" y="750173"/>
            <a:ext cx="6438181" cy="5306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4475" y="6185140"/>
            <a:ext cx="6754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두 링크와 표를 대조해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라는 </a:t>
            </a:r>
            <a:r>
              <a:rPr lang="en-US" altLang="ko-KR" dirty="0" err="1" smtClean="0"/>
              <a:t>rel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요소는 아예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다른방식으로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접근해야함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57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034" y="258792"/>
            <a:ext cx="11671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방안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기존에 주어진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파일로 변환 및 모듈화 하여 </a:t>
            </a:r>
            <a:r>
              <a:rPr lang="en-US" altLang="ko-KR" dirty="0" smtClean="0"/>
              <a:t>export </a:t>
            </a:r>
            <a:r>
              <a:rPr lang="ko-KR" altLang="en-US" dirty="0" err="1" smtClean="0"/>
              <a:t>처리후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대체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페이지 </a:t>
            </a:r>
            <a:r>
              <a:rPr lang="en-US" altLang="ko-KR" dirty="0" smtClean="0"/>
              <a:t>import</a:t>
            </a:r>
            <a:r>
              <a:rPr lang="ko-KR" altLang="en-US" dirty="0"/>
              <a:t> </a:t>
            </a:r>
            <a:r>
              <a:rPr lang="en-US" altLang="ko-KR" dirty="0" smtClean="0"/>
              <a:t>“com.~~~”</a:t>
            </a:r>
            <a:r>
              <a:rPr lang="ko-KR" altLang="en-US" dirty="0" smtClean="0"/>
              <a:t>을 어떻게든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할 수 있도록 하여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대체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파일내의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하여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대체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2157976"/>
            <a:ext cx="4305901" cy="2419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" y="4658277"/>
            <a:ext cx="11517332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034" y="1570008"/>
            <a:ext cx="828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Context-path:/index</a:t>
            </a:r>
            <a:r>
              <a:rPr lang="ko-KR" altLang="en-US" dirty="0" smtClean="0"/>
              <a:t>가 없는 경우의 에러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028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9012"/>
            <a:ext cx="828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Context-path:/index</a:t>
            </a:r>
            <a:r>
              <a:rPr lang="ko-KR" altLang="en-US" dirty="0" smtClean="0"/>
              <a:t>가 있는 경우의 에러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9" y="438344"/>
            <a:ext cx="4439270" cy="2438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08" y="438344"/>
            <a:ext cx="6762256" cy="2438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551" y="3381555"/>
            <a:ext cx="84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Handlerurl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로 했을 경우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7" y="3891516"/>
            <a:ext cx="4486901" cy="2353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50" y="3750887"/>
            <a:ext cx="7081792" cy="24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67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81" y="181154"/>
            <a:ext cx="1090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Vender </a:t>
            </a:r>
            <a:r>
              <a:rPr lang="ko-KR" altLang="en-US" dirty="0" smtClean="0"/>
              <a:t>및 에러가 발생한 코드를 </a:t>
            </a:r>
            <a:r>
              <a:rPr lang="ko-KR" altLang="en-US" dirty="0" err="1" smtClean="0"/>
              <a:t>추가후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81" y="636751"/>
            <a:ext cx="11555438" cy="238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" y="961174"/>
            <a:ext cx="11555438" cy="419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881" y="1570008"/>
            <a:ext cx="115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초기에 발생한 에러와 동일한 에러가 발생함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원인 파악이 필요함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err="1" smtClean="0">
                <a:sym typeface="Wingdings" panose="05000000000000000000" pitchFamily="2" charset="2"/>
              </a:rPr>
              <a:t>송왕호</a:t>
            </a:r>
            <a:r>
              <a:rPr lang="ko-KR" altLang="en-US" dirty="0" smtClean="0">
                <a:sym typeface="Wingdings" panose="05000000000000000000" pitchFamily="2" charset="2"/>
              </a:rPr>
              <a:t> 박사님께 문의 예정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419" y="1939340"/>
            <a:ext cx="886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★박사님의 요청사항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직접적으로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코드를 실행시키도록 하여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안써도 </a:t>
            </a:r>
            <a:r>
              <a:rPr lang="ko-KR" altLang="en-US" dirty="0" err="1" smtClean="0"/>
              <a:t>가동할수</a:t>
            </a:r>
            <a:r>
              <a:rPr lang="ko-KR" altLang="en-US" dirty="0" smtClean="0"/>
              <a:t> 있도록 수정 요청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81" y="2585672"/>
            <a:ext cx="8526065" cy="39704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1946" y="2585671"/>
            <a:ext cx="3436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기존의 </a:t>
            </a:r>
            <a:r>
              <a:rPr lang="en-US" altLang="ko-KR" dirty="0" err="1" smtClean="0"/>
              <a:t>raonkhandler.jsp</a:t>
            </a:r>
            <a:r>
              <a:rPr lang="ko-KR" altLang="en-US" dirty="0" smtClean="0"/>
              <a:t>에서 작성된 내용중 </a:t>
            </a:r>
            <a:r>
              <a:rPr lang="ko-KR" altLang="en-US" dirty="0" err="1" smtClean="0"/>
              <a:t>주석처리가</a:t>
            </a:r>
            <a:r>
              <a:rPr lang="ko-KR" altLang="en-US" dirty="0" smtClean="0"/>
              <a:t> 안된 파트만 추출하여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603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5" y="69116"/>
            <a:ext cx="7240010" cy="2372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0475" y="155275"/>
            <a:ext cx="4511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K-upload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에러창은</a:t>
            </a:r>
            <a:r>
              <a:rPr lang="ko-KR" altLang="en-US" dirty="0" smtClean="0"/>
              <a:t> 동일하게 발생하나 관리자모드에서 에러를 클릭할 경우 예상대로 </a:t>
            </a:r>
            <a:r>
              <a:rPr lang="ko-KR" altLang="en-US" dirty="0" err="1" smtClean="0"/>
              <a:t>에러화면이</a:t>
            </a:r>
            <a:r>
              <a:rPr lang="ko-KR" altLang="en-US" dirty="0" smtClean="0"/>
              <a:t> 발생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해당 화면이 정말로 </a:t>
            </a:r>
            <a:r>
              <a:rPr lang="en-US" altLang="ko-KR" dirty="0" err="1" smtClean="0"/>
              <a:t>raonkupload.jsp</a:t>
            </a:r>
            <a:r>
              <a:rPr lang="ko-KR" altLang="en-US" dirty="0" smtClean="0"/>
              <a:t>를 대체한 코드가 맞는지는 확인이 필요함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" y="3171398"/>
            <a:ext cx="5477639" cy="2257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155" y="5633049"/>
            <a:ext cx="536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에러원인은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request</a:t>
            </a:r>
            <a:r>
              <a:rPr lang="ko-KR" altLang="en-US" dirty="0"/>
              <a:t> </a:t>
            </a:r>
            <a:r>
              <a:rPr lang="ko-KR" altLang="en-US" dirty="0" smtClean="0"/>
              <a:t>사용이 불가능하기에 </a:t>
            </a:r>
            <a:r>
              <a:rPr lang="ko-KR" altLang="en-US" dirty="0" err="1" smtClean="0"/>
              <a:t>뜨는거라</a:t>
            </a:r>
            <a:r>
              <a:rPr lang="ko-KR" altLang="en-US" dirty="0" smtClean="0"/>
              <a:t> 예상됨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59" y="3171398"/>
            <a:ext cx="70494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09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68801" cy="6011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38226" y="0"/>
            <a:ext cx="368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를 들어가면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에서 자동적으로 </a:t>
            </a:r>
            <a:r>
              <a:rPr lang="en-US" altLang="ko-KR" dirty="0" err="1" smtClean="0"/>
              <a:t>raonkhandler.jsp</a:t>
            </a:r>
            <a:r>
              <a:rPr lang="ko-KR" altLang="en-US" dirty="0" smtClean="0"/>
              <a:t>대신 해당 </a:t>
            </a:r>
            <a:r>
              <a:rPr lang="en-US" altLang="ko-KR" dirty="0" err="1" smtClean="0"/>
              <a:t>jspteset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실행하도록 유도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0008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47763"/>
            <a:ext cx="9144000" cy="2387600"/>
          </a:xfrm>
        </p:spPr>
        <p:txBody>
          <a:bodyPr/>
          <a:lstStyle/>
          <a:p>
            <a:r>
              <a:rPr lang="en-US" altLang="ko-KR" smtClean="0"/>
              <a:t>9.28 </a:t>
            </a:r>
            <a:r>
              <a:rPr lang="ko-KR" altLang="en-US" dirty="0" smtClean="0"/>
              <a:t>일일 보고서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0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04" y="370936"/>
            <a:ext cx="114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해결할 문제</a:t>
            </a:r>
            <a:r>
              <a:rPr lang="en-US" altLang="ko-KR" dirty="0" smtClean="0"/>
              <a:t>: index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로 이동할 경우 </a:t>
            </a:r>
            <a:r>
              <a:rPr lang="en-US" altLang="ko-KR" dirty="0" smtClean="0"/>
              <a:t>upload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raonkupload.config.xml</a:t>
            </a:r>
            <a:r>
              <a:rPr lang="ko-KR" altLang="en-US" dirty="0" smtClean="0"/>
              <a:t>을 불러오는데 해당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handler_url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HomeController</a:t>
            </a:r>
            <a:r>
              <a:rPr lang="ko-KR" altLang="en-US" dirty="0" smtClean="0"/>
              <a:t>내의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를 호출하여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를 대체하도록 유도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267"/>
            <a:ext cx="4448796" cy="2581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5902" y="1224951"/>
            <a:ext cx="3549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문제는 호출 자체가 되질 않음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호출이 </a:t>
            </a:r>
            <a:r>
              <a:rPr lang="ko-KR" altLang="en-US" dirty="0" err="1" smtClean="0"/>
              <a:t>될경우</a:t>
            </a:r>
            <a:endParaRPr lang="en-US" altLang="ko-KR" dirty="0" smtClean="0"/>
          </a:p>
          <a:p>
            <a:r>
              <a:rPr lang="ko-KR" altLang="en-US" dirty="0" smtClean="0"/>
              <a:t>좌측의 이미지처럼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ranonkhandler</a:t>
            </a:r>
            <a:r>
              <a:rPr lang="ko-KR" altLang="en-US" dirty="0" smtClean="0"/>
              <a:t>가 호출될 경우 자동적으로 </a:t>
            </a:r>
            <a:r>
              <a:rPr lang="en-US" altLang="ko-KR" dirty="0" err="1" smtClean="0"/>
              <a:t>retrun</a:t>
            </a:r>
            <a:r>
              <a:rPr lang="en-US" altLang="ko-KR" dirty="0" smtClean="0"/>
              <a:t> “index”</a:t>
            </a:r>
            <a:r>
              <a:rPr lang="ko-KR" altLang="en-US" dirty="0" smtClean="0"/>
              <a:t>로 인해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이동하는 것이 맞다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84" y="914400"/>
            <a:ext cx="3906816" cy="58659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6687"/>
            <a:ext cx="4115374" cy="762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549676"/>
            <a:ext cx="3295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예를 들어 이런 경우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넘어감을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다시말해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에서 호출할 경우 되지 않는다는 의미이며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이경우 </a:t>
            </a:r>
            <a:r>
              <a:rPr lang="en-US" altLang="ko-KR" dirty="0" err="1" smtClean="0"/>
              <a:t>Initxml</a:t>
            </a:r>
            <a:r>
              <a:rPr lang="ko-KR" altLang="en-US" dirty="0" smtClean="0"/>
              <a:t>이 아닌 다른 방식으로 접근의 필요성이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796" y="3598902"/>
            <a:ext cx="3293498" cy="191479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45457" y="4804913"/>
            <a:ext cx="903339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317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91955" cy="4020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2996" y="241540"/>
            <a:ext cx="5779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코드에서 </a:t>
            </a:r>
            <a:r>
              <a:rPr lang="en-US" altLang="ko-KR" dirty="0" err="1" smtClean="0"/>
              <a:t>Initxml</a:t>
            </a:r>
            <a:r>
              <a:rPr lang="ko-KR" altLang="en-US" dirty="0" smtClean="0"/>
              <a:t>을 수정 및 삭제의 필요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수정할 경우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이 아닌 </a:t>
            </a:r>
            <a:r>
              <a:rPr lang="en-US" altLang="ko-KR" dirty="0" smtClean="0"/>
              <a:t>html(</a:t>
            </a:r>
            <a:r>
              <a:rPr lang="ko-KR" altLang="en-US" dirty="0" smtClean="0"/>
              <a:t>여기선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를 호출 하도록 수정해야함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2665"/>
            <a:ext cx="6096851" cy="130510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2268747" y="4183811"/>
            <a:ext cx="655608" cy="577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09026" y="4270075"/>
            <a:ext cx="15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코드변경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846" y="2476039"/>
            <a:ext cx="4258269" cy="2734057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5" idx="3"/>
            <a:endCxn id="8" idx="1"/>
          </p:cNvCxnSpPr>
          <p:nvPr/>
        </p:nvCxnSpPr>
        <p:spPr>
          <a:xfrm flipV="1">
            <a:off x="6096851" y="3843068"/>
            <a:ext cx="802995" cy="168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03057" y="5736566"/>
            <a:ext cx="422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r>
              <a:rPr lang="ko-KR" altLang="en-US" dirty="0" err="1" smtClean="0"/>
              <a:t>변경후</a:t>
            </a:r>
            <a:r>
              <a:rPr lang="ko-KR" altLang="en-US" dirty="0" smtClean="0"/>
              <a:t> 정상적으로 </a:t>
            </a:r>
            <a:r>
              <a:rPr lang="en-US" altLang="ko-KR" dirty="0" err="1" smtClean="0"/>
              <a:t>raonkhandler</a:t>
            </a:r>
            <a:r>
              <a:rPr lang="ko-KR" altLang="en-US" dirty="0" smtClean="0"/>
              <a:t>가 호출됨</a:t>
            </a:r>
            <a:r>
              <a:rPr lang="en-US" altLang="ko-KR" dirty="0" smtClean="0"/>
              <a:t>.(</a:t>
            </a:r>
            <a:r>
              <a:rPr lang="ko-KR" altLang="en-US" dirty="0" smtClean="0"/>
              <a:t>여기서는 </a:t>
            </a:r>
            <a:r>
              <a:rPr lang="en-US" altLang="ko-KR" dirty="0" smtClean="0"/>
              <a:t>return</a:t>
            </a:r>
            <a:r>
              <a:rPr lang="ko-KR" altLang="en-US" dirty="0"/>
              <a:t>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라 해당 코드가 보이는게 맞음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3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9004</Words>
  <Application>Microsoft Office PowerPoint</Application>
  <PresentationFormat>와이드스크린</PresentationFormat>
  <Paragraphs>1218</Paragraphs>
  <Slides>222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31" baseType="lpstr">
      <vt:lpstr>Arial Unicode MS</vt:lpstr>
      <vt:lpstr>inherit</vt:lpstr>
      <vt:lpstr>SFMono-Regular</vt:lpstr>
      <vt:lpstr>Ubuntu Condensed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21.09.07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21.09.08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9.9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9.10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9.16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9.24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9.27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9.28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9.29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9.30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10.01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10.05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10.06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10.07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10.08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10.12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10.13 일일 보고서</vt:lpstr>
      <vt:lpstr>PowerPoint 프레젠테이션</vt:lpstr>
      <vt:lpstr>10.14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10.15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10.20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10.21 일일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</dc:creator>
  <cp:lastModifiedBy>j</cp:lastModifiedBy>
  <cp:revision>73</cp:revision>
  <dcterms:created xsi:type="dcterms:W3CDTF">2021-09-06T05:19:22Z</dcterms:created>
  <dcterms:modified xsi:type="dcterms:W3CDTF">2021-10-22T00:04:26Z</dcterms:modified>
</cp:coreProperties>
</file>